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72" r:id="rId2"/>
    <p:sldId id="269" r:id="rId3"/>
    <p:sldId id="256" r:id="rId4"/>
    <p:sldId id="270" r:id="rId5"/>
    <p:sldId id="266" r:id="rId6"/>
    <p:sldId id="264" r:id="rId7"/>
    <p:sldId id="265" r:id="rId8"/>
    <p:sldId id="263" r:id="rId9"/>
    <p:sldId id="262" r:id="rId10"/>
    <p:sldId id="267" r:id="rId11"/>
    <p:sldId id="268" r:id="rId12"/>
    <p:sldId id="274" r:id="rId13"/>
    <p:sldId id="273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13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21F4-222A-4EB2-B8F3-87DC6A2C34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7CDE6-5AFD-4860-9994-7E46CE11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6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4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6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7929-B1CF-5B4E-8329-CAECF709A1D7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0DBD5-79DD-7044-A6FD-3C21CFCE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e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71" y="608716"/>
            <a:ext cx="7772400" cy="97803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Beautiful Every Time"/>
                <a:cs typeface="Beautiful Every Time"/>
              </a:rPr>
              <a:t>~ </a:t>
            </a:r>
            <a:r>
              <a:rPr lang="en-US" sz="4800" dirty="0" smtClean="0">
                <a:solidFill>
                  <a:srgbClr val="7030A0"/>
                </a:solidFill>
                <a:latin typeface="Beautiful Every Time"/>
                <a:cs typeface="Beautiful Every Time"/>
              </a:rPr>
              <a:t>W</a:t>
            </a:r>
            <a:r>
              <a:rPr lang="en-US" sz="4800" dirty="0" smtClean="0">
                <a:solidFill>
                  <a:srgbClr val="FF0000"/>
                </a:solidFill>
                <a:latin typeface="Beautiful Every Time"/>
                <a:cs typeface="Beautiful Every Time"/>
              </a:rPr>
              <a:t>E</a:t>
            </a:r>
            <a:r>
              <a:rPr lang="en-US" sz="4800" dirty="0" smtClean="0">
                <a:solidFill>
                  <a:srgbClr val="00B0F0"/>
                </a:solidFill>
                <a:latin typeface="Beautiful Every Time"/>
                <a:cs typeface="Beautiful Every Time"/>
              </a:rPr>
              <a:t>L</a:t>
            </a:r>
            <a:r>
              <a:rPr lang="en-US" sz="4800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C</a:t>
            </a:r>
            <a:r>
              <a:rPr lang="en-US" sz="4800" dirty="0" smtClean="0">
                <a:solidFill>
                  <a:srgbClr val="00B050"/>
                </a:solidFill>
                <a:latin typeface="Beautiful Every Time"/>
                <a:cs typeface="Beautiful Every Time"/>
              </a:rPr>
              <a:t>O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Beautiful Every Time"/>
                <a:cs typeface="Beautiful Every Time"/>
              </a:rPr>
              <a:t>M</a:t>
            </a:r>
            <a:r>
              <a:rPr lang="en-US" sz="4800" dirty="0" smtClean="0">
                <a:solidFill>
                  <a:srgbClr val="7030A0"/>
                </a:solidFill>
                <a:latin typeface="Beautiful Every Time"/>
                <a:cs typeface="Beautiful Every Time"/>
              </a:rPr>
              <a:t>E</a:t>
            </a:r>
            <a:r>
              <a:rPr lang="en-US" sz="4800" dirty="0" smtClean="0">
                <a:latin typeface="Beautiful Every Time"/>
                <a:cs typeface="Beautiful Every Time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Beautiful Every Time"/>
                <a:cs typeface="Beautiful Every Time"/>
              </a:rPr>
              <a:t>T</a:t>
            </a:r>
            <a:r>
              <a:rPr lang="en-US" sz="4800" dirty="0" smtClean="0">
                <a:solidFill>
                  <a:srgbClr val="00B0F0"/>
                </a:solidFill>
                <a:latin typeface="Beautiful Every Time"/>
                <a:cs typeface="Beautiful Every Time"/>
              </a:rPr>
              <a:t>O</a:t>
            </a:r>
            <a:r>
              <a:rPr lang="en-US" sz="4800" dirty="0" smtClean="0">
                <a:latin typeface="Beautiful Every Time"/>
                <a:cs typeface="Beautiful Every Time"/>
              </a:rPr>
              <a:t> </a:t>
            </a:r>
            <a:r>
              <a:rPr lang="en-US" sz="4800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B</a:t>
            </a:r>
            <a:r>
              <a:rPr lang="en-US" sz="4800" dirty="0" smtClean="0">
                <a:solidFill>
                  <a:srgbClr val="00B050"/>
                </a:solidFill>
                <a:latin typeface="Beautiful Every Time"/>
                <a:cs typeface="Beautiful Every Time"/>
              </a:rPr>
              <a:t>U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Beautiful Every Time"/>
                <a:cs typeface="Beautiful Every Time"/>
              </a:rPr>
              <a:t>R</a:t>
            </a:r>
            <a:r>
              <a:rPr lang="en-US" sz="4800" dirty="0" smtClean="0">
                <a:solidFill>
                  <a:srgbClr val="7030A0"/>
                </a:solidFill>
                <a:latin typeface="Beautiful Every Time"/>
                <a:cs typeface="Beautiful Every Time"/>
              </a:rPr>
              <a:t>R</a:t>
            </a:r>
            <a:r>
              <a:rPr lang="en-US" sz="4800" dirty="0" smtClean="0">
                <a:solidFill>
                  <a:srgbClr val="FF0000"/>
                </a:solidFill>
                <a:latin typeface="Beautiful Every Time"/>
                <a:cs typeface="Beautiful Every Time"/>
              </a:rPr>
              <a:t>I</a:t>
            </a:r>
            <a:r>
              <a:rPr lang="en-US" sz="4800" dirty="0" smtClean="0">
                <a:solidFill>
                  <a:srgbClr val="00B0F0"/>
                </a:solidFill>
                <a:latin typeface="Beautiful Every Time"/>
                <a:cs typeface="Beautiful Every Time"/>
              </a:rPr>
              <a:t>S</a:t>
            </a:r>
            <a:r>
              <a:rPr lang="en-US" sz="4800" dirty="0" smtClean="0">
                <a:latin typeface="Beautiful Every Time"/>
                <a:cs typeface="Beautiful Every Time"/>
              </a:rPr>
              <a:t> ~ </a:t>
            </a:r>
            <a:endParaRPr lang="en-US" sz="4800" dirty="0">
              <a:latin typeface="Beautiful Every Time"/>
              <a:cs typeface="Beautiful Every Tim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729" y="1970790"/>
            <a:ext cx="8633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autiful Every Time"/>
                <a:cs typeface="Beautiful Every Time"/>
              </a:rPr>
              <a:t>Name: _____________________________________________</a:t>
            </a:r>
          </a:p>
          <a:p>
            <a:pPr algn="ctr"/>
            <a:endParaRPr lang="en-US" sz="2800" dirty="0">
              <a:latin typeface="Beautiful Every Time"/>
              <a:cs typeface="Beautiful Every Time"/>
            </a:endParaRPr>
          </a:p>
          <a:p>
            <a:pPr algn="ctr"/>
            <a:r>
              <a:rPr lang="en-US" sz="2800" dirty="0" smtClean="0">
                <a:latin typeface="Beautiful Every Time"/>
                <a:cs typeface="Beautiful Every Time"/>
              </a:rPr>
              <a:t>Grade: _____ Teacher: ______________________________</a:t>
            </a:r>
            <a:endParaRPr lang="en-US" sz="2800" dirty="0">
              <a:latin typeface="Beautiful Every Time"/>
              <a:cs typeface="Beautiful Every Time"/>
            </a:endParaRPr>
          </a:p>
        </p:txBody>
      </p:sp>
      <p:pic>
        <p:nvPicPr>
          <p:cNvPr id="5" name="Picture 4" descr="welcome to Burris 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71" y="3704651"/>
            <a:ext cx="3124200" cy="260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949325">
            <a:off x="6503822" y="4472189"/>
            <a:ext cx="1090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Hoot</a:t>
            </a:r>
            <a:endParaRPr lang="en-US" sz="2000" b="1" dirty="0">
              <a:solidFill>
                <a:srgbClr val="FFCC00"/>
              </a:solidFill>
              <a:latin typeface="Beautiful Every Time"/>
              <a:cs typeface="Beautiful Every Time"/>
            </a:endParaRPr>
          </a:p>
        </p:txBody>
      </p:sp>
      <p:sp>
        <p:nvSpPr>
          <p:cNvPr id="7" name="TextBox 6"/>
          <p:cNvSpPr txBox="1"/>
          <p:nvPr/>
        </p:nvSpPr>
        <p:spPr>
          <a:xfrm rot="749496">
            <a:off x="6877770" y="4961865"/>
            <a:ext cx="1054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Hoot!</a:t>
            </a:r>
            <a:endParaRPr lang="en-US" sz="2000" b="1" dirty="0">
              <a:solidFill>
                <a:srgbClr val="FFCC00"/>
              </a:solidFill>
              <a:latin typeface="Beautiful Every Time"/>
              <a:cs typeface="Beautiful Every Time"/>
            </a:endParaRPr>
          </a:p>
        </p:txBody>
      </p:sp>
      <p:sp>
        <p:nvSpPr>
          <p:cNvPr id="8" name="TextBox 7"/>
          <p:cNvSpPr txBox="1"/>
          <p:nvPr/>
        </p:nvSpPr>
        <p:spPr>
          <a:xfrm rot="21048670">
            <a:off x="851826" y="4540791"/>
            <a:ext cx="1581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Beautiful Every Time"/>
                <a:cs typeface="Beautiful Every Time"/>
              </a:rPr>
              <a:t>We’re glad you’re here!</a:t>
            </a:r>
            <a:endParaRPr lang="en-US" sz="2000" dirty="0">
              <a:solidFill>
                <a:schemeClr val="tx2"/>
              </a:solidFill>
              <a:latin typeface="Beautiful Every Time"/>
              <a:cs typeface="Beautiful Every Time"/>
            </a:endParaRPr>
          </a:p>
        </p:txBody>
      </p:sp>
    </p:spTree>
    <p:extLst>
      <p:ext uri="{BB962C8B-B14F-4D97-AF65-F5344CB8AC3E}">
        <p14:creationId xmlns:p14="http://schemas.microsoft.com/office/powerpoint/2010/main" val="15113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29653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Beautiful Every Time"/>
                <a:cs typeface="Beautiful Every Time"/>
              </a:rPr>
              <a:t>A visit with the Counselors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school counselors .jpe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2" r="-13072"/>
          <a:stretch/>
        </p:blipFill>
        <p:spPr>
          <a:xfrm>
            <a:off x="2266129" y="1351449"/>
            <a:ext cx="5347999" cy="463395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8804" y="1449781"/>
            <a:ext cx="2620184" cy="1449779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~ Mrs. Maugherman </a:t>
            </a:r>
          </a:p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&amp;</a:t>
            </a:r>
          </a:p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 Ms. </a:t>
            </a:r>
            <a:r>
              <a:rPr lang="en-US" sz="2200" b="1" dirty="0" err="1" smtClean="0">
                <a:latin typeface="Beautiful Every Time"/>
                <a:cs typeface="Beautiful Every Time"/>
              </a:rPr>
              <a:t>Chupp</a:t>
            </a:r>
            <a:r>
              <a:rPr lang="en-US" sz="2200" b="1" dirty="0" smtClean="0">
                <a:latin typeface="Beautiful Every Time"/>
                <a:cs typeface="Beautiful Every Time"/>
              </a:rPr>
              <a:t> ~</a:t>
            </a:r>
            <a:endParaRPr lang="en-US" sz="2200" b="1" dirty="0">
              <a:latin typeface="Beautiful Every Time"/>
              <a:cs typeface="Beautiful Every Time"/>
            </a:endParaRPr>
          </a:p>
        </p:txBody>
      </p:sp>
      <p:sp>
        <p:nvSpPr>
          <p:cNvPr id="7" name="5-Point Star 6"/>
          <p:cNvSpPr/>
          <p:nvPr/>
        </p:nvSpPr>
        <p:spPr>
          <a:xfrm rot="19620969">
            <a:off x="263568" y="3960389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377936">
            <a:off x="263567" y="3960389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4585" y="4781636"/>
            <a:ext cx="2743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Interns:</a:t>
            </a:r>
          </a:p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Ms. Lamb,</a:t>
            </a:r>
          </a:p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Ms. Sachs &amp;</a:t>
            </a:r>
          </a:p>
          <a:p>
            <a:pPr algn="ctr"/>
            <a:r>
              <a:rPr lang="en-US" sz="2200" b="1" dirty="0" smtClean="0">
                <a:latin typeface="Beautiful Every Time"/>
                <a:cs typeface="Beautiful Every Time"/>
              </a:rPr>
              <a:t>Mrs. Wright</a:t>
            </a:r>
            <a:endParaRPr lang="en-US" sz="2200" b="1" dirty="0">
              <a:latin typeface="Beautiful Every Time"/>
              <a:cs typeface="Beautiful Every Time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0325" y="1015960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41635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Beautiful Every Time"/>
                <a:cs typeface="Beautiful Every Time"/>
              </a:rPr>
              <a:t>A visit with the Librarians 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owl-classroom-librarian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48" b="-4348"/>
          <a:stretch>
            <a:fillRect/>
          </a:stretch>
        </p:blipFill>
        <p:spPr>
          <a:xfrm>
            <a:off x="3354498" y="1389871"/>
            <a:ext cx="4894598" cy="367094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269630" y="536733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Ms. Blair &amp; Mrs. Hughes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sp>
        <p:nvSpPr>
          <p:cNvPr id="7" name="5-Point Star 6"/>
          <p:cNvSpPr/>
          <p:nvPr/>
        </p:nvSpPr>
        <p:spPr>
          <a:xfrm rot="19620969">
            <a:off x="227626" y="3948852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394562">
            <a:off x="227626" y="3948853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0325" y="1015960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1348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eautiful Every Time"/>
                <a:cs typeface="Beautiful Every Time"/>
              </a:rPr>
              <a:t>A visit with the Custodian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Beautiful Every Time"/>
              <a:cs typeface="Beautiful Every Time"/>
            </a:endParaRPr>
          </a:p>
        </p:txBody>
      </p:sp>
      <p:pic>
        <p:nvPicPr>
          <p:cNvPr id="5" name="Picture Placeholder 4" descr="floor-clipart-owl-classroom-sweeper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361" r="-48361"/>
          <a:stretch>
            <a:fillRect/>
          </a:stretch>
        </p:blipFill>
        <p:spPr>
          <a:xfrm>
            <a:off x="2934515" y="1400775"/>
            <a:ext cx="5319944" cy="39899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6962" y="5612387"/>
            <a:ext cx="3582124" cy="69538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Mr. Jackson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sp>
        <p:nvSpPr>
          <p:cNvPr id="6" name="5-Point Star 5"/>
          <p:cNvSpPr/>
          <p:nvPr/>
        </p:nvSpPr>
        <p:spPr>
          <a:xfrm rot="19620969">
            <a:off x="251587" y="3972371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rot="248867">
            <a:off x="251588" y="3972371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40325" y="973053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15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38716"/>
            <a:ext cx="7772400" cy="4930259"/>
          </a:xfrm>
        </p:spPr>
        <p:txBody>
          <a:bodyPr/>
          <a:lstStyle/>
          <a:p>
            <a:pPr algn="ctr"/>
            <a:r>
              <a:rPr lang="en-US" dirty="0" smtClean="0">
                <a:latin typeface="Beautiful Every Time"/>
                <a:cs typeface="Beautiful Every Time"/>
              </a:rPr>
              <a:t>~ Have a great year at Burris ~</a:t>
            </a:r>
            <a:endParaRPr lang="en-US" dirty="0">
              <a:latin typeface="Beautiful Every Time"/>
              <a:cs typeface="Beautiful Every Time"/>
            </a:endParaRPr>
          </a:p>
        </p:txBody>
      </p:sp>
      <p:pic>
        <p:nvPicPr>
          <p:cNvPr id="5" name="Picture 4" descr="owl-thank-yo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91" y="2120753"/>
            <a:ext cx="5949513" cy="345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89563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eautiful Every Time"/>
                <a:cs typeface="Beautiful Every Time"/>
              </a:rPr>
              <a:t>A visit with the Secretary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Principal owl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70" r="-16370"/>
          <a:stretch>
            <a:fillRect/>
          </a:stretch>
        </p:blipFill>
        <p:spPr>
          <a:xfrm>
            <a:off x="3558892" y="1631147"/>
            <a:ext cx="4808047" cy="360603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938106" y="5497413"/>
            <a:ext cx="3972099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Ms. Orr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sp>
        <p:nvSpPr>
          <p:cNvPr id="7" name="5-Point Star 6"/>
          <p:cNvSpPr/>
          <p:nvPr/>
        </p:nvSpPr>
        <p:spPr>
          <a:xfrm rot="19620969">
            <a:off x="167726" y="3948852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474932">
            <a:off x="167726" y="3948853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0325" y="1152778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89563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eautiful Every Time"/>
                <a:cs typeface="Beautiful Every Time"/>
              </a:rPr>
              <a:t>A visit with the Principal </a:t>
            </a:r>
            <a:endParaRPr lang="en-US" sz="2400" dirty="0">
              <a:solidFill>
                <a:srgbClr val="FF0000"/>
              </a:solidFill>
              <a:latin typeface="Beautiful Every Time"/>
              <a:cs typeface="Beautiful Every Time"/>
            </a:endParaRPr>
          </a:p>
        </p:txBody>
      </p:sp>
      <p:pic>
        <p:nvPicPr>
          <p:cNvPr id="7" name="Picture Placeholder 6" descr="Principal owl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70" r="-16370"/>
          <a:stretch>
            <a:fillRect/>
          </a:stretch>
        </p:blipFill>
        <p:spPr>
          <a:xfrm>
            <a:off x="3078948" y="1730237"/>
            <a:ext cx="5079667" cy="363710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96290" y="3586708"/>
            <a:ext cx="1509523" cy="1001813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dirty="0" smtClean="0">
                <a:latin typeface="Beautiful Every Time"/>
                <a:cs typeface="Beautiful Every Time"/>
              </a:rPr>
              <a:t>Principal</a:t>
            </a:r>
          </a:p>
          <a:p>
            <a:pPr algn="ctr">
              <a:lnSpc>
                <a:spcPct val="110000"/>
              </a:lnSpc>
            </a:pPr>
            <a:r>
              <a:rPr lang="en-US" b="1" dirty="0" smtClean="0">
                <a:latin typeface="Beautiful Every Time"/>
                <a:cs typeface="Beautiful Every Time"/>
              </a:rPr>
              <a:t>Mrs. Miller</a:t>
            </a:r>
            <a:endParaRPr lang="en-US" b="1" dirty="0" smtClean="0">
              <a:solidFill>
                <a:schemeClr val="bg2"/>
              </a:solidFill>
              <a:latin typeface="Beautiful Every Time"/>
              <a:cs typeface="Beautiful Every Time"/>
            </a:endParaRPr>
          </a:p>
          <a:p>
            <a:pPr algn="ctr">
              <a:lnSpc>
                <a:spcPct val="11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40325" y="1099833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40325" y="461203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 rot="19620969">
            <a:off x="304156" y="3973916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 rot="279209">
            <a:off x="378970" y="4014258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53617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Beautiful Every Time"/>
                <a:cs typeface="Beautiful Every Time"/>
              </a:rPr>
              <a:t>A visit with the Assistant Principal </a:t>
            </a:r>
            <a:endParaRPr lang="en-US" sz="2400" dirty="0">
              <a:solidFill>
                <a:srgbClr val="00B050"/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Principal owl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70" r="-16370"/>
          <a:stretch>
            <a:fillRect/>
          </a:stretch>
        </p:blipFill>
        <p:spPr>
          <a:xfrm>
            <a:off x="3245670" y="1605541"/>
            <a:ext cx="4865444" cy="364908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510228" y="5451212"/>
            <a:ext cx="4235680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Mr. Edwards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4119" y="3434165"/>
            <a:ext cx="1425661" cy="1006429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dirty="0" smtClean="0">
                <a:latin typeface="Beautiful Every Time"/>
                <a:cs typeface="Beautiful Every Time"/>
              </a:rPr>
              <a:t>Assistant Principal</a:t>
            </a:r>
          </a:p>
          <a:p>
            <a:pPr algn="ctr">
              <a:lnSpc>
                <a:spcPct val="110000"/>
              </a:lnSpc>
            </a:pPr>
            <a:endParaRPr lang="en-US" dirty="0" smtClean="0">
              <a:latin typeface="Beautiful Every Time"/>
              <a:cs typeface="Beautiful Every Time"/>
            </a:endParaRPr>
          </a:p>
        </p:txBody>
      </p:sp>
      <p:sp>
        <p:nvSpPr>
          <p:cNvPr id="8" name="5-Point Star 7"/>
          <p:cNvSpPr/>
          <p:nvPr/>
        </p:nvSpPr>
        <p:spPr>
          <a:xfrm rot="19620969">
            <a:off x="203666" y="3948852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298521">
            <a:off x="203667" y="3948853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024679" y="449222"/>
            <a:ext cx="49718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24679" y="1054504"/>
            <a:ext cx="49718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28188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Beautiful Every Time"/>
                <a:cs typeface="Beautiful Every Time"/>
              </a:rPr>
              <a:t>A visit with the Nurse </a:t>
            </a:r>
            <a:endParaRPr lang="en-US" sz="2400" dirty="0">
              <a:solidFill>
                <a:srgbClr val="00B0F0"/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nurse owl 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420" r="-36420"/>
          <a:stretch>
            <a:fillRect/>
          </a:stretch>
        </p:blipFill>
        <p:spPr>
          <a:xfrm>
            <a:off x="2796615" y="1425388"/>
            <a:ext cx="4690284" cy="35177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970343" y="5297931"/>
            <a:ext cx="3949155" cy="65943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Mrs. </a:t>
            </a:r>
            <a:r>
              <a:rPr lang="en-US" sz="2400" b="1" dirty="0" err="1" smtClean="0">
                <a:latin typeface="Beautiful Every Time"/>
                <a:cs typeface="Beautiful Every Time"/>
              </a:rPr>
              <a:t>Chalfant</a:t>
            </a:r>
            <a:r>
              <a:rPr lang="en-US" sz="2400" b="1" dirty="0" smtClean="0">
                <a:latin typeface="Beautiful Every Time"/>
                <a:cs typeface="Beautiful Every Time"/>
              </a:rPr>
              <a:t>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sp>
        <p:nvSpPr>
          <p:cNvPr id="7" name="5-Point Star 6"/>
          <p:cNvSpPr/>
          <p:nvPr/>
        </p:nvSpPr>
        <p:spPr>
          <a:xfrm rot="19620969">
            <a:off x="287528" y="3996335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159376">
            <a:off x="287528" y="4045411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0325" y="1015960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89563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A visit with the </a:t>
            </a:r>
            <a:r>
              <a:rPr lang="en-US" sz="2400" dirty="0">
                <a:solidFill>
                  <a:srgbClr val="FFCC00"/>
                </a:solidFill>
                <a:latin typeface="Beautiful Every Time"/>
                <a:cs typeface="Beautiful Every Time"/>
              </a:rPr>
              <a:t>A</a:t>
            </a:r>
            <a:r>
              <a:rPr lang="en-US" sz="2400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rt </a:t>
            </a:r>
            <a:r>
              <a:rPr lang="en-US" sz="2400" dirty="0">
                <a:solidFill>
                  <a:srgbClr val="FFCC00"/>
                </a:solidFill>
                <a:latin typeface="Beautiful Every Time"/>
                <a:cs typeface="Beautiful Every Time"/>
              </a:rPr>
              <a:t>T</a:t>
            </a:r>
            <a:r>
              <a:rPr lang="en-US" sz="2400" dirty="0" smtClean="0">
                <a:solidFill>
                  <a:srgbClr val="FFCC00"/>
                </a:solidFill>
                <a:latin typeface="Beautiful Every Time"/>
                <a:cs typeface="Beautiful Every Time"/>
              </a:rPr>
              <a:t>eacher </a:t>
            </a:r>
            <a:endParaRPr lang="en-US" sz="2400" dirty="0">
              <a:solidFill>
                <a:srgbClr val="FFCC00"/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owl-french-artist-painter (ART)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10" r="-30710"/>
          <a:stretch>
            <a:fillRect/>
          </a:stretch>
        </p:blipFill>
        <p:spPr>
          <a:xfrm>
            <a:off x="3157380" y="1796311"/>
            <a:ext cx="4322274" cy="324170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909467" y="5449042"/>
            <a:ext cx="4243132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Mrs. Morton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40325" y="111429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40325" y="449222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5-Point Star 8"/>
          <p:cNvSpPr/>
          <p:nvPr/>
        </p:nvSpPr>
        <p:spPr>
          <a:xfrm rot="19620969">
            <a:off x="383371" y="4027704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rot="154417">
            <a:off x="383371" y="4034363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28188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3399"/>
                </a:solidFill>
                <a:latin typeface="Beautiful Every Time"/>
                <a:cs typeface="Beautiful Every Time"/>
              </a:rPr>
              <a:t>A visit with the Food Hostess </a:t>
            </a:r>
            <a:endParaRPr lang="en-US" sz="2400" dirty="0">
              <a:solidFill>
                <a:srgbClr val="FF3399"/>
              </a:solidFill>
              <a:latin typeface="Beautiful Every Time"/>
              <a:cs typeface="Beautiful Every Time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313986" y="5453697"/>
            <a:ext cx="4317689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Mrs. Hatton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pic>
        <p:nvPicPr>
          <p:cNvPr id="7" name="Picture Placeholder 6" descr="mixing bowl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64" r="-16964"/>
          <a:stretch>
            <a:fillRect/>
          </a:stretch>
        </p:blipFill>
        <p:spPr>
          <a:xfrm>
            <a:off x="5613125" y="3361831"/>
            <a:ext cx="2370475" cy="1777856"/>
          </a:xfrm>
        </p:spPr>
      </p:pic>
      <p:pic>
        <p:nvPicPr>
          <p:cNvPr id="8" name="Picture 7" descr="purple owl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622" y="2456239"/>
            <a:ext cx="2580306" cy="2587594"/>
          </a:xfrm>
          <a:prstGeom prst="rect">
            <a:avLst/>
          </a:prstGeom>
        </p:spPr>
      </p:pic>
      <p:pic>
        <p:nvPicPr>
          <p:cNvPr id="9" name="Picture 8" descr="chef ha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220" y="1291179"/>
            <a:ext cx="1771694" cy="1263808"/>
          </a:xfrm>
          <a:prstGeom prst="rect">
            <a:avLst/>
          </a:prstGeom>
        </p:spPr>
      </p:pic>
      <p:sp>
        <p:nvSpPr>
          <p:cNvPr id="10" name="5-Point Star 9"/>
          <p:cNvSpPr/>
          <p:nvPr/>
        </p:nvSpPr>
        <p:spPr>
          <a:xfrm rot="19620969">
            <a:off x="371392" y="3984353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182480">
            <a:off x="371393" y="3995890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40325" y="437240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40325" y="1015960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89563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eautiful Every Time"/>
                <a:cs typeface="Beautiful Every Time"/>
              </a:rPr>
              <a:t>A visit with the Music Teacher </a:t>
            </a:r>
            <a:endParaRPr lang="en-US" sz="2400" dirty="0"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music notes and add owl 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46" b="-5046"/>
          <a:stretch>
            <a:fillRect/>
          </a:stretch>
        </p:blipFill>
        <p:spPr>
          <a:xfrm>
            <a:off x="1792288" y="1259640"/>
            <a:ext cx="4653139" cy="195729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16591" y="5631376"/>
            <a:ext cx="3857672" cy="6230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Dr. Lamb 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pic>
        <p:nvPicPr>
          <p:cNvPr id="7" name="Picture 6" descr="cute-brown-ow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04" y="2813607"/>
            <a:ext cx="2203023" cy="242819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240325" y="1123797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40325" y="449221"/>
            <a:ext cx="4564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 rot="19620969">
            <a:off x="383371" y="4027704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71391" y="4027704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50301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eautiful Every Time"/>
                <a:cs typeface="Beautiful Every Time"/>
              </a:rPr>
              <a:t>A visit with the Athletic Director</a:t>
            </a:r>
            <a:endParaRPr lang="en-US" sz="2400" dirty="0">
              <a:solidFill>
                <a:srgbClr val="7030A0"/>
              </a:solidFill>
              <a:latin typeface="Beautiful Every Time"/>
              <a:cs typeface="Beautiful Every Time"/>
            </a:endParaRPr>
          </a:p>
        </p:txBody>
      </p:sp>
      <p:pic>
        <p:nvPicPr>
          <p:cNvPr id="2" name="Picture Placeholder 1" descr="gym teacher 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87" b="-6487"/>
          <a:stretch>
            <a:fillRect/>
          </a:stretch>
        </p:blipFill>
        <p:spPr>
          <a:xfrm>
            <a:off x="1468819" y="1559184"/>
            <a:ext cx="3371241" cy="252843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618064" y="5583229"/>
            <a:ext cx="4612434" cy="43178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Beautiful Every Time"/>
                <a:cs typeface="Beautiful Every Time"/>
              </a:rPr>
              <a:t>~ Mr. </a:t>
            </a:r>
            <a:r>
              <a:rPr lang="en-US" sz="2400" b="1" dirty="0" err="1" smtClean="0">
                <a:latin typeface="Beautiful Every Time"/>
                <a:cs typeface="Beautiful Every Time"/>
              </a:rPr>
              <a:t>Wlodarek</a:t>
            </a:r>
            <a:r>
              <a:rPr lang="en-US" sz="2400" b="1" dirty="0" smtClean="0">
                <a:latin typeface="Beautiful Every Time"/>
                <a:cs typeface="Beautiful Every Time"/>
              </a:rPr>
              <a:t>~</a:t>
            </a:r>
            <a:endParaRPr lang="en-US" sz="2400" b="1" dirty="0">
              <a:latin typeface="Beautiful Every Time"/>
              <a:cs typeface="Beautiful Every Time"/>
            </a:endParaRPr>
          </a:p>
        </p:txBody>
      </p:sp>
      <p:pic>
        <p:nvPicPr>
          <p:cNvPr id="3" name="Picture 2" descr="cute-brown-ow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65" y="2432276"/>
            <a:ext cx="2310820" cy="25470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 rot="19620969">
            <a:off x="371391" y="4087614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1186184"/>
            <a:ext cx="4855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43953" y="449222"/>
            <a:ext cx="4855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5-Point Star 17"/>
          <p:cNvSpPr/>
          <p:nvPr/>
        </p:nvSpPr>
        <p:spPr>
          <a:xfrm>
            <a:off x="371391" y="4087615"/>
            <a:ext cx="2599736" cy="2394461"/>
          </a:xfrm>
          <a:prstGeom prst="star5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286</TotalTime>
  <Words>169</Words>
  <Application>Microsoft Macintosh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~ WELCOME TO BURRIS ~ </vt:lpstr>
      <vt:lpstr>A visit with the Secretary </vt:lpstr>
      <vt:lpstr>A visit with the Principal </vt:lpstr>
      <vt:lpstr>A visit with the Assistant Principal </vt:lpstr>
      <vt:lpstr>A visit with the Nurse </vt:lpstr>
      <vt:lpstr>A visit with the Art Teacher </vt:lpstr>
      <vt:lpstr>A visit with the Food Hostess </vt:lpstr>
      <vt:lpstr>A visit with the Music Teacher </vt:lpstr>
      <vt:lpstr>A visit with the Athletic Director</vt:lpstr>
      <vt:lpstr>A visit with the Counselors </vt:lpstr>
      <vt:lpstr>A visit with the Librarians </vt:lpstr>
      <vt:lpstr>A visit with the Custodian</vt:lpstr>
      <vt:lpstr>~ Have a great year at Burris ~</vt:lpstr>
    </vt:vector>
  </TitlesOfParts>
  <Company>Burris Lab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BURRIS SCHOOL</dc:title>
  <dc:creator>Jay McGee</dc:creator>
  <cp:lastModifiedBy>Natalie Sachs</cp:lastModifiedBy>
  <cp:revision>19</cp:revision>
  <cp:lastPrinted>2014-08-19T17:49:33Z</cp:lastPrinted>
  <dcterms:created xsi:type="dcterms:W3CDTF">2014-08-18T13:31:16Z</dcterms:created>
  <dcterms:modified xsi:type="dcterms:W3CDTF">2014-12-10T22:07:50Z</dcterms:modified>
</cp:coreProperties>
</file>