
<file path=[Content_Types].xml><?xml version="1.0" encoding="utf-8"?>
<Types xmlns="http://schemas.openxmlformats.org/package/2006/content-types">
  <Default ContentType="image/jpeg" Extension="jpg"/>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12.xml"/>
  <Override ContentType="application/vnd.openxmlformats-officedocument.presentationml.slide+xml" PartName="/ppt/slides/slide8.xml"/>
  <Override ContentType="application/vnd.openxmlformats-officedocument.presentationml.slide+xml" PartName="/ppt/slides/slide10.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2" Type="http://schemas.openxmlformats.org/officeDocument/2006/relationships/presProps" Target="presProps.xml"/><Relationship Id="rId12" Type="http://schemas.openxmlformats.org/officeDocument/2006/relationships/slide" Target="slides/slide7.xml"/><Relationship Id="rId13" Type="http://schemas.openxmlformats.org/officeDocument/2006/relationships/slide" Target="slides/slide8.xml"/><Relationship Id="rId1" Type="http://schemas.openxmlformats.org/officeDocument/2006/relationships/theme" Target="theme/theme1.xml"/><Relationship Id="rId4" Type="http://schemas.openxmlformats.org/officeDocument/2006/relationships/slideMaster" Target="slideMasters/slideMaster1.xml"/><Relationship Id="rId10" Type="http://schemas.openxmlformats.org/officeDocument/2006/relationships/slide" Target="slides/slide5.xml"/><Relationship Id="rId3" Type="http://schemas.openxmlformats.org/officeDocument/2006/relationships/tableStyles" Target="tableStyles.xml"/><Relationship Id="rId11" Type="http://schemas.openxmlformats.org/officeDocument/2006/relationships/slide" Target="slides/slide6.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0" name="Shape 9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45" name="Shape 14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50" name="Shape 15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56" name="Shape 15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5" name="Shape 9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1" name="Shape 10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7" name="Shape 10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13" name="Shape 11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19" name="Shape 11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25" name="Shape 12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31" name="Shape 13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38" name="Shape 13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3" name="Shape 13"/>
        <p:cNvGrpSpPr/>
        <p:nvPr/>
      </p:nvGrpSpPr>
      <p:grpSpPr>
        <a:xfrm>
          <a:off x="0" y="0"/>
          <a:ext cx="0" cy="0"/>
          <a:chOff x="0" y="0"/>
          <a:chExt cx="0" cy="0"/>
        </a:xfrm>
      </p:grpSpPr>
      <p:sp>
        <p:nvSpPr>
          <p:cNvPr id="14" name="Shape 14"/>
          <p:cNvSpPr txBox="1"/>
          <p:nvPr>
            <p:ph type="ctrTitle"/>
          </p:nvPr>
        </p:nvSpPr>
        <p:spPr>
          <a:xfrm>
            <a:off x="1997075" y="1095856"/>
            <a:ext cx="6400799" cy="1102500"/>
          </a:xfrm>
          <a:prstGeom prst="rect">
            <a:avLst/>
          </a:prstGeom>
        </p:spPr>
        <p:txBody>
          <a:bodyPr anchorCtr="0" anchor="b" bIns="91425" lIns="91425" rIns="91425" tIns="91425"/>
          <a:lstStyle>
            <a:lvl1pPr>
              <a:spcBef>
                <a:spcPts val="0"/>
              </a:spcBef>
              <a:buSzPct val="100000"/>
              <a:defRPr b="1" sz="4800"/>
            </a:lvl1pPr>
            <a:lvl2pPr>
              <a:spcBef>
                <a:spcPts val="0"/>
              </a:spcBef>
              <a:buSzPct val="100000"/>
              <a:defRPr b="1" sz="4800"/>
            </a:lvl2pPr>
            <a:lvl3pPr>
              <a:spcBef>
                <a:spcPts val="0"/>
              </a:spcBef>
              <a:buSzPct val="100000"/>
              <a:defRPr b="1" sz="4800"/>
            </a:lvl3pPr>
            <a:lvl4pPr>
              <a:spcBef>
                <a:spcPts val="0"/>
              </a:spcBef>
              <a:buSzPct val="100000"/>
              <a:defRPr b="1" sz="4800"/>
            </a:lvl4pPr>
            <a:lvl5pPr>
              <a:spcBef>
                <a:spcPts val="0"/>
              </a:spcBef>
              <a:buSzPct val="100000"/>
              <a:defRPr b="1" sz="4800"/>
            </a:lvl5pPr>
            <a:lvl6pPr>
              <a:spcBef>
                <a:spcPts val="0"/>
              </a:spcBef>
              <a:buSzPct val="100000"/>
              <a:defRPr b="1" sz="4800"/>
            </a:lvl6pPr>
            <a:lvl7pPr>
              <a:spcBef>
                <a:spcPts val="0"/>
              </a:spcBef>
              <a:buSzPct val="100000"/>
              <a:defRPr b="1" sz="4800"/>
            </a:lvl7pPr>
            <a:lvl8pPr>
              <a:spcBef>
                <a:spcPts val="0"/>
              </a:spcBef>
              <a:buSzPct val="100000"/>
              <a:defRPr b="1" sz="4800"/>
            </a:lvl8pPr>
            <a:lvl9pPr>
              <a:spcBef>
                <a:spcPts val="0"/>
              </a:spcBef>
              <a:buSzPct val="100000"/>
              <a:defRPr b="1" sz="4800"/>
            </a:lvl9pPr>
          </a:lstStyle>
          <a:p/>
        </p:txBody>
      </p:sp>
      <p:sp>
        <p:nvSpPr>
          <p:cNvPr id="15" name="Shape 15"/>
          <p:cNvSpPr txBox="1"/>
          <p:nvPr>
            <p:ph idx="1" type="subTitle"/>
          </p:nvPr>
        </p:nvSpPr>
        <p:spPr>
          <a:xfrm>
            <a:off x="1997075" y="2251802"/>
            <a:ext cx="6400799" cy="871800"/>
          </a:xfrm>
          <a:prstGeom prst="rect">
            <a:avLst/>
          </a:prstGeom>
        </p:spPr>
        <p:txBody>
          <a:bodyPr anchorCtr="0" anchor="t" bIns="91425" lIns="91425" rIns="91425" tIns="91425"/>
          <a:lstStyle>
            <a:lvl1pPr>
              <a:spcBef>
                <a:spcPts val="0"/>
              </a:spcBef>
              <a:buClr>
                <a:srgbClr val="FFFFFF"/>
              </a:buClr>
              <a:buNone/>
              <a:defRPr>
                <a:solidFill>
                  <a:srgbClr val="FFFFFF"/>
                </a:solidFill>
              </a:defRPr>
            </a:lvl1pPr>
            <a:lvl2pPr>
              <a:spcBef>
                <a:spcPts val="0"/>
              </a:spcBef>
              <a:buClr>
                <a:srgbClr val="FFFFFF"/>
              </a:buClr>
              <a:buSzPct val="100000"/>
              <a:buNone/>
              <a:defRPr sz="3200">
                <a:solidFill>
                  <a:srgbClr val="FFFFFF"/>
                </a:solidFill>
              </a:defRPr>
            </a:lvl2pPr>
            <a:lvl3pPr>
              <a:spcBef>
                <a:spcPts val="0"/>
              </a:spcBef>
              <a:buClr>
                <a:srgbClr val="FFFFFF"/>
              </a:buClr>
              <a:buSzPct val="100000"/>
              <a:buNone/>
              <a:defRPr sz="3200">
                <a:solidFill>
                  <a:srgbClr val="FFFFFF"/>
                </a:solidFill>
              </a:defRPr>
            </a:lvl3pPr>
            <a:lvl4pPr>
              <a:spcBef>
                <a:spcPts val="0"/>
              </a:spcBef>
              <a:buClr>
                <a:srgbClr val="FFFFFF"/>
              </a:buClr>
              <a:buSzPct val="100000"/>
              <a:buNone/>
              <a:defRPr sz="3200">
                <a:solidFill>
                  <a:srgbClr val="FFFFFF"/>
                </a:solidFill>
              </a:defRPr>
            </a:lvl4pPr>
            <a:lvl5pPr>
              <a:spcBef>
                <a:spcPts val="0"/>
              </a:spcBef>
              <a:buClr>
                <a:srgbClr val="FFFFFF"/>
              </a:buClr>
              <a:buSzPct val="100000"/>
              <a:buNone/>
              <a:defRPr sz="3200">
                <a:solidFill>
                  <a:srgbClr val="FFFFFF"/>
                </a:solidFill>
              </a:defRPr>
            </a:lvl5pPr>
            <a:lvl6pPr>
              <a:spcBef>
                <a:spcPts val="0"/>
              </a:spcBef>
              <a:buClr>
                <a:srgbClr val="FFFFFF"/>
              </a:buClr>
              <a:buSzPct val="100000"/>
              <a:buNone/>
              <a:defRPr sz="3200">
                <a:solidFill>
                  <a:srgbClr val="FFFFFF"/>
                </a:solidFill>
              </a:defRPr>
            </a:lvl6pPr>
            <a:lvl7pPr>
              <a:spcBef>
                <a:spcPts val="0"/>
              </a:spcBef>
              <a:buClr>
                <a:srgbClr val="FFFFFF"/>
              </a:buClr>
              <a:buSzPct val="100000"/>
              <a:buNone/>
              <a:defRPr sz="3200">
                <a:solidFill>
                  <a:srgbClr val="FFFFFF"/>
                </a:solidFill>
              </a:defRPr>
            </a:lvl7pPr>
            <a:lvl8pPr>
              <a:spcBef>
                <a:spcPts val="0"/>
              </a:spcBef>
              <a:buClr>
                <a:srgbClr val="FFFFFF"/>
              </a:buClr>
              <a:buSzPct val="100000"/>
              <a:buNone/>
              <a:defRPr sz="3200">
                <a:solidFill>
                  <a:srgbClr val="FFFFFF"/>
                </a:solidFill>
              </a:defRPr>
            </a:lvl8pPr>
            <a:lvl9pPr>
              <a:spcBef>
                <a:spcPts val="0"/>
              </a:spcBef>
              <a:buClr>
                <a:srgbClr val="FFFFFF"/>
              </a:buClr>
              <a:buSzPct val="100000"/>
              <a:buNone/>
              <a:defRPr sz="3200">
                <a:solidFill>
                  <a:srgbClr val="FFFFFF"/>
                </a:solidFill>
              </a:defRPr>
            </a:lvl9pPr>
          </a:lstStyle>
          <a:p/>
        </p:txBody>
      </p:sp>
      <p:sp>
        <p:nvSpPr>
          <p:cNvPr id="16" name="Shape 16"/>
          <p:cNvSpPr/>
          <p:nvPr/>
        </p:nvSpPr>
        <p:spPr>
          <a:xfrm>
            <a:off x="0" y="0"/>
            <a:ext cx="3135299" cy="5143499"/>
          </a:xfrm>
          <a:prstGeom prst="rect">
            <a:avLst/>
          </a:prstGeom>
          <a:noFill/>
          <a:ln>
            <a:noFill/>
          </a:ln>
        </p:spPr>
        <p:txBody>
          <a:bodyPr anchorCtr="0" anchor="t" bIns="45700" lIns="91425" rIns="91425" tIns="45700">
            <a:noAutofit/>
          </a:bodyPr>
          <a:lstStyle/>
          <a:p>
            <a:pPr>
              <a:spcBef>
                <a:spcPts val="0"/>
              </a:spcBef>
              <a:buNone/>
            </a:pPr>
            <a:r>
              <a:t/>
            </a:r>
            <a:endParaRPr/>
          </a:p>
        </p:txBody>
      </p:sp>
      <p:sp>
        <p:nvSpPr>
          <p:cNvPr id="17" name="Shape 17"/>
          <p:cNvSpPr/>
          <p:nvPr/>
        </p:nvSpPr>
        <p:spPr>
          <a:xfrm>
            <a:off x="3175" y="0"/>
            <a:ext cx="635000" cy="609600"/>
          </a:xfrm>
          <a:custGeom>
            <a:pathLst>
              <a:path extrusionOk="0" h="512" w="400">
                <a:moveTo>
                  <a:pt x="400" y="512"/>
                </a:moveTo>
                <a:lnTo>
                  <a:pt x="2" y="0"/>
                </a:lnTo>
                <a:lnTo>
                  <a:pt x="0" y="0"/>
                </a:lnTo>
                <a:lnTo>
                  <a:pt x="0" y="512"/>
                </a:lnTo>
                <a:lnTo>
                  <a:pt x="400"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18" name="Shape 18"/>
          <p:cNvSpPr/>
          <p:nvPr/>
        </p:nvSpPr>
        <p:spPr>
          <a:xfrm>
            <a:off x="3175" y="1916906"/>
            <a:ext cx="635000" cy="611981"/>
          </a:xfrm>
          <a:custGeom>
            <a:pathLst>
              <a:path extrusionOk="0" h="514" w="400">
                <a:moveTo>
                  <a:pt x="400" y="0"/>
                </a:moveTo>
                <a:lnTo>
                  <a:pt x="0" y="0"/>
                </a:lnTo>
                <a:lnTo>
                  <a:pt x="0" y="514"/>
                </a:lnTo>
                <a:lnTo>
                  <a:pt x="2" y="514"/>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a:spcBef>
                <a:spcPts val="0"/>
              </a:spcBef>
              <a:buNone/>
            </a:pPr>
            <a:r>
              <a:t/>
            </a:r>
            <a:endParaRPr/>
          </a:p>
        </p:txBody>
      </p:sp>
      <p:sp>
        <p:nvSpPr>
          <p:cNvPr id="19" name="Shape 19"/>
          <p:cNvSpPr/>
          <p:nvPr/>
        </p:nvSpPr>
        <p:spPr>
          <a:xfrm>
            <a:off x="3175" y="1307306"/>
            <a:ext cx="635000" cy="609600"/>
          </a:xfrm>
          <a:custGeom>
            <a:pathLst>
              <a:path extrusionOk="0" h="512" w="40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20" name="Shape 20"/>
          <p:cNvSpPr/>
          <p:nvPr/>
        </p:nvSpPr>
        <p:spPr>
          <a:xfrm>
            <a:off x="152400" y="1307306"/>
            <a:ext cx="1317625" cy="609600"/>
          </a:xfrm>
          <a:custGeom>
            <a:pathLst>
              <a:path extrusionOk="0" h="512" w="83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21" name="Shape 21"/>
          <p:cNvSpPr/>
          <p:nvPr/>
        </p:nvSpPr>
        <p:spPr>
          <a:xfrm>
            <a:off x="152400" y="3226593"/>
            <a:ext cx="1317625" cy="609600"/>
          </a:xfrm>
          <a:custGeom>
            <a:pathLst>
              <a:path extrusionOk="0" h="512" w="830">
                <a:moveTo>
                  <a:pt x="830" y="0"/>
                </a:moveTo>
                <a:lnTo>
                  <a:pt x="398" y="0"/>
                </a:lnTo>
                <a:lnTo>
                  <a:pt x="0" y="512"/>
                </a:lnTo>
                <a:lnTo>
                  <a:pt x="432" y="512"/>
                </a:lnTo>
                <a:lnTo>
                  <a:pt x="83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a:spcBef>
                <a:spcPts val="0"/>
              </a:spcBef>
              <a:buNone/>
            </a:pPr>
            <a:r>
              <a:t/>
            </a:r>
            <a:endParaRPr/>
          </a:p>
        </p:txBody>
      </p:sp>
      <p:sp>
        <p:nvSpPr>
          <p:cNvPr id="22" name="Shape 22"/>
          <p:cNvSpPr/>
          <p:nvPr/>
        </p:nvSpPr>
        <p:spPr>
          <a:xfrm>
            <a:off x="152400" y="2614612"/>
            <a:ext cx="1317625" cy="611981"/>
          </a:xfrm>
          <a:custGeom>
            <a:pathLst>
              <a:path extrusionOk="0" h="514" w="830">
                <a:moveTo>
                  <a:pt x="432" y="0"/>
                </a:moveTo>
                <a:lnTo>
                  <a:pt x="0" y="0"/>
                </a:lnTo>
                <a:lnTo>
                  <a:pt x="398" y="514"/>
                </a:lnTo>
                <a:lnTo>
                  <a:pt x="830" y="514"/>
                </a:lnTo>
                <a:lnTo>
                  <a:pt x="432"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23" name="Shape 23"/>
          <p:cNvSpPr/>
          <p:nvPr/>
        </p:nvSpPr>
        <p:spPr>
          <a:xfrm>
            <a:off x="984250" y="2614612"/>
            <a:ext cx="1322387" cy="611981"/>
          </a:xfrm>
          <a:custGeom>
            <a:pathLst>
              <a:path extrusionOk="0" h="514" w="833">
                <a:moveTo>
                  <a:pt x="399" y="514"/>
                </a:moveTo>
                <a:lnTo>
                  <a:pt x="833" y="514"/>
                </a:lnTo>
                <a:lnTo>
                  <a:pt x="435" y="0"/>
                </a:lnTo>
                <a:lnTo>
                  <a:pt x="0" y="0"/>
                </a:lnTo>
                <a:lnTo>
                  <a:pt x="399" y="514"/>
                </a:lnTo>
                <a:close/>
              </a:path>
            </a:pathLst>
          </a:custGeom>
          <a:gradFill>
            <a:gsLst>
              <a:gs pos="0">
                <a:srgbClr val="FFD700"/>
              </a:gs>
              <a:gs pos="54000">
                <a:srgbClr val="FFD700"/>
              </a:gs>
              <a:gs pos="98000">
                <a:srgbClr val="FFF7A9"/>
              </a:gs>
              <a:gs pos="100000">
                <a:srgbClr val="FFF100"/>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24" name="Shape 24"/>
          <p:cNvSpPr/>
          <p:nvPr/>
        </p:nvSpPr>
        <p:spPr>
          <a:xfrm>
            <a:off x="3175" y="2614612"/>
            <a:ext cx="635000" cy="611981"/>
          </a:xfrm>
          <a:custGeom>
            <a:pathLst>
              <a:path extrusionOk="0" h="514" w="40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25" name="Shape 25"/>
          <p:cNvSpPr/>
          <p:nvPr/>
        </p:nvSpPr>
        <p:spPr>
          <a:xfrm>
            <a:off x="984250" y="4533900"/>
            <a:ext cx="1322387" cy="609600"/>
          </a:xfrm>
          <a:custGeom>
            <a:pathLst>
              <a:path extrusionOk="0" h="512" w="833">
                <a:moveTo>
                  <a:pt x="399" y="0"/>
                </a:moveTo>
                <a:lnTo>
                  <a:pt x="0" y="512"/>
                </a:lnTo>
                <a:lnTo>
                  <a:pt x="435" y="512"/>
                </a:lnTo>
                <a:lnTo>
                  <a:pt x="833" y="0"/>
                </a:lnTo>
                <a:lnTo>
                  <a:pt x="399"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a:spcBef>
                <a:spcPts val="0"/>
              </a:spcBef>
              <a:buNone/>
            </a:pPr>
            <a:r>
              <a:t/>
            </a:r>
            <a:endParaRPr/>
          </a:p>
        </p:txBody>
      </p:sp>
      <p:sp>
        <p:nvSpPr>
          <p:cNvPr id="26" name="Shape 26"/>
          <p:cNvSpPr/>
          <p:nvPr/>
        </p:nvSpPr>
        <p:spPr>
          <a:xfrm>
            <a:off x="984250" y="3924300"/>
            <a:ext cx="1322387" cy="609600"/>
          </a:xfrm>
          <a:custGeom>
            <a:pathLst>
              <a:path extrusionOk="0" h="512" w="833">
                <a:moveTo>
                  <a:pt x="435" y="0"/>
                </a:moveTo>
                <a:lnTo>
                  <a:pt x="0" y="0"/>
                </a:lnTo>
                <a:lnTo>
                  <a:pt x="399" y="512"/>
                </a:lnTo>
                <a:lnTo>
                  <a:pt x="833" y="512"/>
                </a:lnTo>
                <a:lnTo>
                  <a:pt x="435"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27" name="Shape 27"/>
          <p:cNvSpPr/>
          <p:nvPr/>
        </p:nvSpPr>
        <p:spPr>
          <a:xfrm>
            <a:off x="1820863" y="3924300"/>
            <a:ext cx="1317625" cy="609600"/>
          </a:xfrm>
          <a:custGeom>
            <a:pathLst>
              <a:path extrusionOk="0" h="512" w="830">
                <a:moveTo>
                  <a:pt x="434" y="0"/>
                </a:moveTo>
                <a:lnTo>
                  <a:pt x="0" y="0"/>
                </a:lnTo>
                <a:lnTo>
                  <a:pt x="398" y="512"/>
                </a:lnTo>
                <a:lnTo>
                  <a:pt x="830" y="512"/>
                </a:lnTo>
                <a:lnTo>
                  <a:pt x="434"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28" name="Shape 28"/>
          <p:cNvSpPr/>
          <p:nvPr/>
        </p:nvSpPr>
        <p:spPr>
          <a:xfrm>
            <a:off x="3175" y="609600"/>
            <a:ext cx="635000" cy="609600"/>
          </a:xfrm>
          <a:custGeom>
            <a:pathLst>
              <a:path extrusionOk="0" h="512" w="40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a:spcBef>
                <a:spcPts val="0"/>
              </a:spcBef>
              <a:buNone/>
            </a:pPr>
            <a:r>
              <a:t/>
            </a:r>
            <a:endParaRPr/>
          </a:p>
        </p:txBody>
      </p:sp>
      <p:sp>
        <p:nvSpPr>
          <p:cNvPr id="29" name="Shape 29"/>
          <p:cNvSpPr/>
          <p:nvPr/>
        </p:nvSpPr>
        <p:spPr>
          <a:xfrm>
            <a:off x="152400" y="1916906"/>
            <a:ext cx="1317625" cy="611981"/>
          </a:xfrm>
          <a:custGeom>
            <a:pathLst>
              <a:path extrusionOk="0" h="514" w="830">
                <a:moveTo>
                  <a:pt x="0" y="514"/>
                </a:moveTo>
                <a:lnTo>
                  <a:pt x="432" y="514"/>
                </a:lnTo>
                <a:lnTo>
                  <a:pt x="830" y="0"/>
                </a:lnTo>
                <a:lnTo>
                  <a:pt x="398" y="0"/>
                </a:lnTo>
                <a:lnTo>
                  <a:pt x="0" y="514"/>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a:spcBef>
                <a:spcPts val="0"/>
              </a:spcBef>
              <a:buNone/>
            </a:pPr>
            <a:r>
              <a:t/>
            </a:r>
            <a:endParaRPr/>
          </a:p>
        </p:txBody>
      </p:sp>
      <p:sp>
        <p:nvSpPr>
          <p:cNvPr id="30" name="Shape 30"/>
          <p:cNvSpPr/>
          <p:nvPr/>
        </p:nvSpPr>
        <p:spPr>
          <a:xfrm>
            <a:off x="984250" y="3226593"/>
            <a:ext cx="1322387" cy="609600"/>
          </a:xfrm>
          <a:custGeom>
            <a:pathLst>
              <a:path extrusionOk="0" h="512" w="833">
                <a:moveTo>
                  <a:pt x="0" y="512"/>
                </a:moveTo>
                <a:lnTo>
                  <a:pt x="435" y="512"/>
                </a:lnTo>
                <a:lnTo>
                  <a:pt x="833" y="0"/>
                </a:lnTo>
                <a:lnTo>
                  <a:pt x="399" y="0"/>
                </a:lnTo>
                <a:lnTo>
                  <a:pt x="0" y="512"/>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a:spcBef>
                <a:spcPts val="0"/>
              </a:spcBef>
              <a:buNone/>
            </a:pPr>
            <a:r>
              <a:t/>
            </a:r>
            <a:endParaRPr/>
          </a:p>
        </p:txBody>
      </p:sp>
      <p:sp>
        <p:nvSpPr>
          <p:cNvPr id="31" name="Shape 31"/>
          <p:cNvSpPr/>
          <p:nvPr/>
        </p:nvSpPr>
        <p:spPr>
          <a:xfrm>
            <a:off x="3175" y="3226593"/>
            <a:ext cx="635000" cy="609600"/>
          </a:xfrm>
          <a:custGeom>
            <a:pathLst>
              <a:path extrusionOk="0" h="512" w="40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a:spcBef>
                <a:spcPts val="0"/>
              </a:spcBef>
              <a:buNone/>
            </a:pPr>
            <a:r>
              <a:t/>
            </a:r>
            <a:endParaRPr/>
          </a:p>
        </p:txBody>
      </p:sp>
      <p:sp>
        <p:nvSpPr>
          <p:cNvPr id="32" name="Shape 32"/>
          <p:cNvSpPr/>
          <p:nvPr/>
        </p:nvSpPr>
        <p:spPr>
          <a:xfrm>
            <a:off x="1820863" y="4533900"/>
            <a:ext cx="1317625" cy="609600"/>
          </a:xfrm>
          <a:custGeom>
            <a:pathLst>
              <a:path extrusionOk="0" h="512" w="830">
                <a:moveTo>
                  <a:pt x="398" y="0"/>
                </a:moveTo>
                <a:lnTo>
                  <a:pt x="0" y="512"/>
                </a:lnTo>
                <a:lnTo>
                  <a:pt x="434"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a:spcBef>
                <a:spcPts val="0"/>
              </a:spcBef>
              <a:buNone/>
            </a:pPr>
            <a:r>
              <a:t/>
            </a:r>
            <a:endParaRPr/>
          </a:p>
        </p:txBody>
      </p:sp>
      <p:sp>
        <p:nvSpPr>
          <p:cNvPr id="33" name="Shape 33"/>
          <p:cNvSpPr/>
          <p:nvPr/>
        </p:nvSpPr>
        <p:spPr>
          <a:xfrm>
            <a:off x="152400" y="4533900"/>
            <a:ext cx="1317625" cy="609600"/>
          </a:xfrm>
          <a:custGeom>
            <a:pathLst>
              <a:path extrusionOk="0" h="512" w="83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a:spcBef>
                <a:spcPts val="0"/>
              </a:spcBef>
              <a:buNone/>
            </a:pPr>
            <a:r>
              <a:t/>
            </a:r>
            <a:endParaRPr/>
          </a:p>
        </p:txBody>
      </p:sp>
      <p:sp>
        <p:nvSpPr>
          <p:cNvPr id="34" name="Shape 34"/>
          <p:cNvSpPr/>
          <p:nvPr/>
        </p:nvSpPr>
        <p:spPr>
          <a:xfrm>
            <a:off x="3175" y="4533900"/>
            <a:ext cx="635000" cy="609600"/>
          </a:xfrm>
          <a:custGeom>
            <a:pathLst>
              <a:path extrusionOk="0" h="512" w="40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a:spcBef>
                <a:spcPts val="0"/>
              </a:spcBef>
              <a:buNone/>
            </a:pPr>
            <a:r>
              <a:t/>
            </a:r>
            <a:endParaRPr/>
          </a:p>
        </p:txBody>
      </p:sp>
      <p:sp>
        <p:nvSpPr>
          <p:cNvPr id="35" name="Shape 35"/>
          <p:cNvSpPr/>
          <p:nvPr/>
        </p:nvSpPr>
        <p:spPr>
          <a:xfrm>
            <a:off x="3175" y="3924300"/>
            <a:ext cx="635000" cy="609600"/>
          </a:xfrm>
          <a:custGeom>
            <a:pathLst>
              <a:path extrusionOk="0" h="512" w="40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36" name="Shape 36"/>
          <p:cNvSpPr/>
          <p:nvPr/>
        </p:nvSpPr>
        <p:spPr>
          <a:xfrm>
            <a:off x="152400" y="3924300"/>
            <a:ext cx="1317625" cy="609600"/>
          </a:xfrm>
          <a:custGeom>
            <a:pathLst>
              <a:path extrusionOk="0" h="512" w="83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37" name="Shape 37"/>
          <p:cNvSpPr/>
          <p:nvPr/>
        </p:nvSpPr>
        <p:spPr>
          <a:xfrm>
            <a:off x="7415211" y="0"/>
            <a:ext cx="1555750" cy="612226"/>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anchorCtr="0" anchor="t" bIns="45700" lIns="91425" rIns="91425" tIns="45700">
            <a:noAutofit/>
          </a:bodyPr>
          <a:lstStyle/>
          <a:p>
            <a:pPr>
              <a:spcBef>
                <a:spcPts val="0"/>
              </a:spcBef>
              <a:buNone/>
            </a:pPr>
            <a:r>
              <a:t/>
            </a:r>
            <a:endParaRPr/>
          </a:p>
        </p:txBody>
      </p:sp>
      <p:sp>
        <p:nvSpPr>
          <p:cNvPr id="38" name="Shape 38"/>
          <p:cNvSpPr/>
          <p:nvPr/>
        </p:nvSpPr>
        <p:spPr>
          <a:xfrm>
            <a:off x="8397875" y="1310183"/>
            <a:ext cx="746125" cy="610209"/>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anchorCtr="0" anchor="t" bIns="45700" lIns="91425" rIns="91425" tIns="45700">
            <a:noAutofit/>
          </a:bodyPr>
          <a:lstStyle/>
          <a:p>
            <a:pPr>
              <a:spcBef>
                <a:spcPts val="0"/>
              </a:spcBef>
              <a:buNone/>
            </a:pPr>
            <a:r>
              <a:t/>
            </a:r>
            <a:endParaRPr/>
          </a:p>
        </p:txBody>
      </p:sp>
      <p:sp>
        <p:nvSpPr>
          <p:cNvPr id="39" name="Shape 39"/>
          <p:cNvSpPr/>
          <p:nvPr/>
        </p:nvSpPr>
        <p:spPr>
          <a:xfrm>
            <a:off x="8397875" y="1920392"/>
            <a:ext cx="746125" cy="610209"/>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a:spcBef>
                <a:spcPts val="0"/>
              </a:spcBef>
              <a:buNone/>
            </a:pPr>
            <a:r>
              <a:t/>
            </a:r>
            <a:endParaRPr/>
          </a:p>
        </p:txBody>
      </p:sp>
      <p:sp>
        <p:nvSpPr>
          <p:cNvPr id="40" name="Shape 40"/>
          <p:cNvSpPr/>
          <p:nvPr/>
        </p:nvSpPr>
        <p:spPr>
          <a:xfrm>
            <a:off x="8397875" y="2017"/>
            <a:ext cx="746125" cy="610209"/>
          </a:xfrm>
          <a:custGeom>
            <a:pathLst>
              <a:path extrusionOk="0" h="605" w="47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anchorCtr="0" anchor="t" bIns="45700" lIns="91425" rIns="91425" tIns="45700">
            <a:noAutofit/>
          </a:bodyPr>
          <a:lstStyle/>
          <a:p>
            <a:pPr>
              <a:spcBef>
                <a:spcPts val="0"/>
              </a:spcBef>
              <a:buNone/>
            </a:pPr>
            <a:r>
              <a:t/>
            </a:r>
            <a:endParaRPr/>
          </a:p>
        </p:txBody>
      </p:sp>
      <p:sp>
        <p:nvSpPr>
          <p:cNvPr id="41" name="Shape 41"/>
          <p:cNvSpPr/>
          <p:nvPr/>
        </p:nvSpPr>
        <p:spPr>
          <a:xfrm>
            <a:off x="8397875" y="612225"/>
            <a:ext cx="746125" cy="607183"/>
          </a:xfrm>
          <a:custGeom>
            <a:pathLst>
              <a:path extrusionOk="0" h="602" w="47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42" name="Shape 42"/>
          <p:cNvSpPr/>
          <p:nvPr/>
        </p:nvSpPr>
        <p:spPr>
          <a:xfrm>
            <a:off x="7415211" y="612225"/>
            <a:ext cx="1555750" cy="610209"/>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a:spcBef>
                <a:spcPts val="0"/>
              </a:spcBef>
              <a:buNone/>
            </a:pPr>
            <a:r>
              <a:t/>
            </a:r>
            <a:endParaRPr/>
          </a:p>
        </p:txBody>
      </p:sp>
      <p:sp>
        <p:nvSpPr>
          <p:cNvPr id="43" name="Shape 4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44" name="Shape 44"/>
        <p:cNvGrpSpPr/>
        <p:nvPr/>
      </p:nvGrpSpPr>
      <p:grpSpPr>
        <a:xfrm>
          <a:off x="0" y="0"/>
          <a:ext cx="0" cy="0"/>
          <a:chOff x="0" y="0"/>
          <a:chExt cx="0" cy="0"/>
        </a:xfrm>
      </p:grpSpPr>
      <p:sp>
        <p:nvSpPr>
          <p:cNvPr id="45" name="Shape 45"/>
          <p:cNvSpPr txBox="1"/>
          <p:nvPr>
            <p:ph type="title"/>
          </p:nvPr>
        </p:nvSpPr>
        <p:spPr>
          <a:xfrm>
            <a:off x="457200" y="205978"/>
            <a:ext cx="687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6" name="Shape 46"/>
          <p:cNvSpPr txBox="1"/>
          <p:nvPr>
            <p:ph idx="1" type="body"/>
          </p:nvPr>
        </p:nvSpPr>
        <p:spPr>
          <a:xfrm>
            <a:off x="457200" y="1200150"/>
            <a:ext cx="8229600" cy="36303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7" name="Shape 47"/>
          <p:cNvSpPr/>
          <p:nvPr/>
        </p:nvSpPr>
        <p:spPr>
          <a:xfrm>
            <a:off x="7415211" y="0"/>
            <a:ext cx="1555750" cy="612226"/>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anchorCtr="0" anchor="t" bIns="45700" lIns="91425" rIns="91425" tIns="45700">
            <a:noAutofit/>
          </a:bodyPr>
          <a:lstStyle/>
          <a:p>
            <a:pPr>
              <a:spcBef>
                <a:spcPts val="0"/>
              </a:spcBef>
              <a:buNone/>
            </a:pPr>
            <a:r>
              <a:t/>
            </a:r>
            <a:endParaRPr/>
          </a:p>
        </p:txBody>
      </p:sp>
      <p:sp>
        <p:nvSpPr>
          <p:cNvPr id="48" name="Shape 48"/>
          <p:cNvSpPr/>
          <p:nvPr/>
        </p:nvSpPr>
        <p:spPr>
          <a:xfrm>
            <a:off x="8397875" y="1310183"/>
            <a:ext cx="746125" cy="610209"/>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anchorCtr="0" anchor="t" bIns="45700" lIns="91425" rIns="91425" tIns="45700">
            <a:noAutofit/>
          </a:bodyPr>
          <a:lstStyle/>
          <a:p>
            <a:pPr>
              <a:spcBef>
                <a:spcPts val="0"/>
              </a:spcBef>
              <a:buNone/>
            </a:pPr>
            <a:r>
              <a:t/>
            </a:r>
            <a:endParaRPr/>
          </a:p>
        </p:txBody>
      </p:sp>
      <p:sp>
        <p:nvSpPr>
          <p:cNvPr id="49" name="Shape 49"/>
          <p:cNvSpPr/>
          <p:nvPr/>
        </p:nvSpPr>
        <p:spPr>
          <a:xfrm>
            <a:off x="8397875" y="1920392"/>
            <a:ext cx="746125" cy="610209"/>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a:spcBef>
                <a:spcPts val="0"/>
              </a:spcBef>
              <a:buNone/>
            </a:pPr>
            <a:r>
              <a:t/>
            </a:r>
            <a:endParaRPr/>
          </a:p>
        </p:txBody>
      </p:sp>
      <p:sp>
        <p:nvSpPr>
          <p:cNvPr id="50" name="Shape 50"/>
          <p:cNvSpPr/>
          <p:nvPr/>
        </p:nvSpPr>
        <p:spPr>
          <a:xfrm>
            <a:off x="7415211" y="612225"/>
            <a:ext cx="1555750" cy="610209"/>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a:spcBef>
                <a:spcPts val="0"/>
              </a:spcBef>
              <a:buNone/>
            </a:pPr>
            <a:r>
              <a:t/>
            </a:r>
            <a:endParaRPr/>
          </a:p>
        </p:txBody>
      </p:sp>
      <p:sp>
        <p:nvSpPr>
          <p:cNvPr id="51" name="Shape 51"/>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52" name="Shape 52"/>
        <p:cNvGrpSpPr/>
        <p:nvPr/>
      </p:nvGrpSpPr>
      <p:grpSpPr>
        <a:xfrm>
          <a:off x="0" y="0"/>
          <a:ext cx="0" cy="0"/>
          <a:chOff x="0" y="0"/>
          <a:chExt cx="0" cy="0"/>
        </a:xfrm>
      </p:grpSpPr>
      <p:sp>
        <p:nvSpPr>
          <p:cNvPr id="53" name="Shape 53"/>
          <p:cNvSpPr txBox="1"/>
          <p:nvPr>
            <p:ph type="title"/>
          </p:nvPr>
        </p:nvSpPr>
        <p:spPr>
          <a:xfrm>
            <a:off x="457200" y="205978"/>
            <a:ext cx="687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54" name="Shape 54"/>
          <p:cNvSpPr txBox="1"/>
          <p:nvPr>
            <p:ph idx="1" type="body"/>
          </p:nvPr>
        </p:nvSpPr>
        <p:spPr>
          <a:xfrm>
            <a:off x="457200" y="1200150"/>
            <a:ext cx="4038599" cy="3630300"/>
          </a:xfrm>
          <a:prstGeom prst="rect">
            <a:avLst/>
          </a:prstGeom>
        </p:spPr>
        <p:txBody>
          <a:bodyPr anchorCtr="0" anchor="t" bIns="91425" lIns="91425" rIns="91425" tIns="91425"/>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
        <p:nvSpPr>
          <p:cNvPr id="55" name="Shape 55"/>
          <p:cNvSpPr txBox="1"/>
          <p:nvPr>
            <p:ph idx="2" type="body"/>
          </p:nvPr>
        </p:nvSpPr>
        <p:spPr>
          <a:xfrm>
            <a:off x="4648200" y="1200150"/>
            <a:ext cx="4038599" cy="3630300"/>
          </a:xfrm>
          <a:prstGeom prst="rect">
            <a:avLst/>
          </a:prstGeom>
        </p:spPr>
        <p:txBody>
          <a:bodyPr anchorCtr="0" anchor="t" bIns="91425" lIns="91425" rIns="91425" tIns="91425"/>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
        <p:nvSpPr>
          <p:cNvPr id="56" name="Shape 56"/>
          <p:cNvSpPr/>
          <p:nvPr/>
        </p:nvSpPr>
        <p:spPr>
          <a:xfrm>
            <a:off x="7415211" y="0"/>
            <a:ext cx="1555750" cy="612226"/>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anchorCtr="0" anchor="t" bIns="45700" lIns="91425" rIns="91425" tIns="45700">
            <a:noAutofit/>
          </a:bodyPr>
          <a:lstStyle/>
          <a:p>
            <a:pPr>
              <a:spcBef>
                <a:spcPts val="0"/>
              </a:spcBef>
              <a:buNone/>
            </a:pPr>
            <a:r>
              <a:t/>
            </a:r>
            <a:endParaRPr/>
          </a:p>
        </p:txBody>
      </p:sp>
      <p:sp>
        <p:nvSpPr>
          <p:cNvPr id="57" name="Shape 57"/>
          <p:cNvSpPr/>
          <p:nvPr/>
        </p:nvSpPr>
        <p:spPr>
          <a:xfrm>
            <a:off x="8397875" y="1310183"/>
            <a:ext cx="746125" cy="610209"/>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anchorCtr="0" anchor="t" bIns="45700" lIns="91425" rIns="91425" tIns="45700">
            <a:noAutofit/>
          </a:bodyPr>
          <a:lstStyle/>
          <a:p>
            <a:pPr>
              <a:spcBef>
                <a:spcPts val="0"/>
              </a:spcBef>
              <a:buNone/>
            </a:pPr>
            <a:r>
              <a:t/>
            </a:r>
            <a:endParaRPr/>
          </a:p>
        </p:txBody>
      </p:sp>
      <p:sp>
        <p:nvSpPr>
          <p:cNvPr id="58" name="Shape 58"/>
          <p:cNvSpPr/>
          <p:nvPr/>
        </p:nvSpPr>
        <p:spPr>
          <a:xfrm>
            <a:off x="8397875" y="1920392"/>
            <a:ext cx="746125" cy="610209"/>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a:spcBef>
                <a:spcPts val="0"/>
              </a:spcBef>
              <a:buNone/>
            </a:pPr>
            <a:r>
              <a:t/>
            </a:r>
            <a:endParaRPr/>
          </a:p>
        </p:txBody>
      </p:sp>
      <p:sp>
        <p:nvSpPr>
          <p:cNvPr id="59" name="Shape 59"/>
          <p:cNvSpPr/>
          <p:nvPr/>
        </p:nvSpPr>
        <p:spPr>
          <a:xfrm>
            <a:off x="7415211" y="612225"/>
            <a:ext cx="1555750" cy="610209"/>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a:spcBef>
                <a:spcPts val="0"/>
              </a:spcBef>
              <a:buNone/>
            </a:pPr>
            <a:r>
              <a:t/>
            </a:r>
            <a:endParaRPr/>
          </a:p>
        </p:txBody>
      </p:sp>
      <p:sp>
        <p:nvSpPr>
          <p:cNvPr id="60" name="Shape 60"/>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1" name="Shape 61"/>
        <p:cNvGrpSpPr/>
        <p:nvPr/>
      </p:nvGrpSpPr>
      <p:grpSpPr>
        <a:xfrm>
          <a:off x="0" y="0"/>
          <a:ext cx="0" cy="0"/>
          <a:chOff x="0" y="0"/>
          <a:chExt cx="0" cy="0"/>
        </a:xfrm>
      </p:grpSpPr>
      <p:sp>
        <p:nvSpPr>
          <p:cNvPr id="62" name="Shape 62"/>
          <p:cNvSpPr txBox="1"/>
          <p:nvPr>
            <p:ph type="title"/>
          </p:nvPr>
        </p:nvSpPr>
        <p:spPr>
          <a:xfrm>
            <a:off x="457200" y="205978"/>
            <a:ext cx="687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3" name="Shape 63"/>
          <p:cNvSpPr/>
          <p:nvPr/>
        </p:nvSpPr>
        <p:spPr>
          <a:xfrm>
            <a:off x="3175" y="2614612"/>
            <a:ext cx="635000" cy="611981"/>
          </a:xfrm>
          <a:custGeom>
            <a:pathLst>
              <a:path extrusionOk="0" h="514" w="40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64" name="Shape 64"/>
          <p:cNvSpPr/>
          <p:nvPr/>
        </p:nvSpPr>
        <p:spPr>
          <a:xfrm>
            <a:off x="3175" y="3226593"/>
            <a:ext cx="635000" cy="609600"/>
          </a:xfrm>
          <a:custGeom>
            <a:pathLst>
              <a:path extrusionOk="0" h="512" w="40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a:spcBef>
                <a:spcPts val="0"/>
              </a:spcBef>
              <a:buNone/>
            </a:pPr>
            <a:r>
              <a:t/>
            </a:r>
            <a:endParaRPr/>
          </a:p>
        </p:txBody>
      </p:sp>
      <p:sp>
        <p:nvSpPr>
          <p:cNvPr id="65" name="Shape 65"/>
          <p:cNvSpPr/>
          <p:nvPr/>
        </p:nvSpPr>
        <p:spPr>
          <a:xfrm>
            <a:off x="152400" y="4533900"/>
            <a:ext cx="1317625" cy="609600"/>
          </a:xfrm>
          <a:custGeom>
            <a:pathLst>
              <a:path extrusionOk="0" h="512" w="83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a:spcBef>
                <a:spcPts val="0"/>
              </a:spcBef>
              <a:buNone/>
            </a:pPr>
            <a:r>
              <a:t/>
            </a:r>
            <a:endParaRPr/>
          </a:p>
        </p:txBody>
      </p:sp>
      <p:sp>
        <p:nvSpPr>
          <p:cNvPr id="66" name="Shape 66"/>
          <p:cNvSpPr/>
          <p:nvPr/>
        </p:nvSpPr>
        <p:spPr>
          <a:xfrm>
            <a:off x="152400" y="3924300"/>
            <a:ext cx="1317625" cy="609600"/>
          </a:xfrm>
          <a:custGeom>
            <a:pathLst>
              <a:path extrusionOk="0" h="512" w="83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67" name="Shape 67"/>
          <p:cNvSpPr/>
          <p:nvPr/>
        </p:nvSpPr>
        <p:spPr>
          <a:xfrm>
            <a:off x="7415211" y="0"/>
            <a:ext cx="1555750" cy="612226"/>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anchorCtr="0" anchor="t" bIns="45700" lIns="91425" rIns="91425" tIns="45700">
            <a:noAutofit/>
          </a:bodyPr>
          <a:lstStyle/>
          <a:p>
            <a:pPr>
              <a:spcBef>
                <a:spcPts val="0"/>
              </a:spcBef>
              <a:buNone/>
            </a:pPr>
            <a:r>
              <a:t/>
            </a:r>
            <a:endParaRPr/>
          </a:p>
        </p:txBody>
      </p:sp>
      <p:sp>
        <p:nvSpPr>
          <p:cNvPr id="68" name="Shape 68"/>
          <p:cNvSpPr/>
          <p:nvPr/>
        </p:nvSpPr>
        <p:spPr>
          <a:xfrm>
            <a:off x="8397875" y="1310183"/>
            <a:ext cx="746125" cy="610209"/>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anchorCtr="0" anchor="t" bIns="45700" lIns="91425" rIns="91425" tIns="45700">
            <a:noAutofit/>
          </a:bodyPr>
          <a:lstStyle/>
          <a:p>
            <a:pPr>
              <a:spcBef>
                <a:spcPts val="0"/>
              </a:spcBef>
              <a:buNone/>
            </a:pPr>
            <a:r>
              <a:t/>
            </a:r>
            <a:endParaRPr/>
          </a:p>
        </p:txBody>
      </p:sp>
      <p:sp>
        <p:nvSpPr>
          <p:cNvPr id="69" name="Shape 69"/>
          <p:cNvSpPr/>
          <p:nvPr/>
        </p:nvSpPr>
        <p:spPr>
          <a:xfrm>
            <a:off x="8397875" y="1920392"/>
            <a:ext cx="746125" cy="610209"/>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a:spcBef>
                <a:spcPts val="0"/>
              </a:spcBef>
              <a:buNone/>
            </a:pPr>
            <a:r>
              <a:t/>
            </a:r>
            <a:endParaRPr/>
          </a:p>
        </p:txBody>
      </p:sp>
      <p:sp>
        <p:nvSpPr>
          <p:cNvPr id="70" name="Shape 70"/>
          <p:cNvSpPr/>
          <p:nvPr/>
        </p:nvSpPr>
        <p:spPr>
          <a:xfrm>
            <a:off x="7415211" y="612225"/>
            <a:ext cx="1555750" cy="610209"/>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a:spcBef>
                <a:spcPts val="0"/>
              </a:spcBef>
              <a:buNone/>
            </a:pPr>
            <a:r>
              <a:t/>
            </a:r>
            <a:endParaRPr/>
          </a:p>
        </p:txBody>
      </p:sp>
      <p:sp>
        <p:nvSpPr>
          <p:cNvPr id="71" name="Shape 71"/>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72" name="Shape 72"/>
        <p:cNvGrpSpPr/>
        <p:nvPr/>
      </p:nvGrpSpPr>
      <p:grpSpPr>
        <a:xfrm>
          <a:off x="0" y="0"/>
          <a:ext cx="0" cy="0"/>
          <a:chOff x="0" y="0"/>
          <a:chExt cx="0" cy="0"/>
        </a:xfrm>
      </p:grpSpPr>
      <p:sp>
        <p:nvSpPr>
          <p:cNvPr id="73" name="Shape 73"/>
          <p:cNvSpPr txBox="1"/>
          <p:nvPr>
            <p:ph idx="1" type="body"/>
          </p:nvPr>
        </p:nvSpPr>
        <p:spPr>
          <a:xfrm>
            <a:off x="1574800" y="3320653"/>
            <a:ext cx="5486399" cy="513300"/>
          </a:xfrm>
          <a:prstGeom prst="rect">
            <a:avLst/>
          </a:prstGeom>
        </p:spPr>
        <p:txBody>
          <a:bodyPr anchorCtr="0" anchor="t" bIns="91425" lIns="91425" rIns="91425" tIns="91425"/>
          <a:lstStyle>
            <a:lvl1pPr algn="ctr">
              <a:spcBef>
                <a:spcPts val="0"/>
              </a:spcBef>
              <a:buSzPct val="100000"/>
              <a:buNone/>
              <a:defRPr sz="1800"/>
            </a:lvl1pPr>
          </a:lstStyle>
          <a:p/>
        </p:txBody>
      </p:sp>
      <p:sp>
        <p:nvSpPr>
          <p:cNvPr id="74" name="Shape 74"/>
          <p:cNvSpPr/>
          <p:nvPr/>
        </p:nvSpPr>
        <p:spPr>
          <a:xfrm>
            <a:off x="3175" y="2614612"/>
            <a:ext cx="635000" cy="611981"/>
          </a:xfrm>
          <a:custGeom>
            <a:pathLst>
              <a:path extrusionOk="0" h="514" w="40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75" name="Shape 75"/>
          <p:cNvSpPr/>
          <p:nvPr/>
        </p:nvSpPr>
        <p:spPr>
          <a:xfrm>
            <a:off x="3175" y="3226593"/>
            <a:ext cx="635000" cy="609600"/>
          </a:xfrm>
          <a:custGeom>
            <a:pathLst>
              <a:path extrusionOk="0" h="512" w="40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a:spcBef>
                <a:spcPts val="0"/>
              </a:spcBef>
              <a:buNone/>
            </a:pPr>
            <a:r>
              <a:t/>
            </a:r>
            <a:endParaRPr/>
          </a:p>
        </p:txBody>
      </p:sp>
      <p:sp>
        <p:nvSpPr>
          <p:cNvPr id="76" name="Shape 76"/>
          <p:cNvSpPr/>
          <p:nvPr/>
        </p:nvSpPr>
        <p:spPr>
          <a:xfrm>
            <a:off x="152400" y="4533900"/>
            <a:ext cx="1317625" cy="609600"/>
          </a:xfrm>
          <a:custGeom>
            <a:pathLst>
              <a:path extrusionOk="0" h="512" w="83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a:spcBef>
                <a:spcPts val="0"/>
              </a:spcBef>
              <a:buNone/>
            </a:pPr>
            <a:r>
              <a:t/>
            </a:r>
            <a:endParaRPr/>
          </a:p>
        </p:txBody>
      </p:sp>
      <p:sp>
        <p:nvSpPr>
          <p:cNvPr id="77" name="Shape 77"/>
          <p:cNvSpPr/>
          <p:nvPr/>
        </p:nvSpPr>
        <p:spPr>
          <a:xfrm>
            <a:off x="152400" y="3924300"/>
            <a:ext cx="1317625" cy="609600"/>
          </a:xfrm>
          <a:custGeom>
            <a:pathLst>
              <a:path extrusionOk="0" h="512" w="83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78" name="Shape 78"/>
          <p:cNvSpPr/>
          <p:nvPr/>
        </p:nvSpPr>
        <p:spPr>
          <a:xfrm>
            <a:off x="7415211" y="0"/>
            <a:ext cx="1555750" cy="612226"/>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anchorCtr="0" anchor="t" bIns="45700" lIns="91425" rIns="91425" tIns="45700">
            <a:noAutofit/>
          </a:bodyPr>
          <a:lstStyle/>
          <a:p>
            <a:pPr>
              <a:spcBef>
                <a:spcPts val="0"/>
              </a:spcBef>
              <a:buNone/>
            </a:pPr>
            <a:r>
              <a:t/>
            </a:r>
            <a:endParaRPr/>
          </a:p>
        </p:txBody>
      </p:sp>
      <p:sp>
        <p:nvSpPr>
          <p:cNvPr id="79" name="Shape 79"/>
          <p:cNvSpPr/>
          <p:nvPr/>
        </p:nvSpPr>
        <p:spPr>
          <a:xfrm>
            <a:off x="8397875" y="1310183"/>
            <a:ext cx="746125" cy="610209"/>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anchorCtr="0" anchor="t" bIns="45700" lIns="91425" rIns="91425" tIns="45700">
            <a:noAutofit/>
          </a:bodyPr>
          <a:lstStyle/>
          <a:p>
            <a:pPr>
              <a:spcBef>
                <a:spcPts val="0"/>
              </a:spcBef>
              <a:buNone/>
            </a:pPr>
            <a:r>
              <a:t/>
            </a:r>
            <a:endParaRPr/>
          </a:p>
        </p:txBody>
      </p:sp>
      <p:sp>
        <p:nvSpPr>
          <p:cNvPr id="80" name="Shape 80"/>
          <p:cNvSpPr/>
          <p:nvPr/>
        </p:nvSpPr>
        <p:spPr>
          <a:xfrm>
            <a:off x="8397875" y="1920392"/>
            <a:ext cx="746125" cy="610209"/>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a:spcBef>
                <a:spcPts val="0"/>
              </a:spcBef>
              <a:buNone/>
            </a:pPr>
            <a:r>
              <a:t/>
            </a:r>
            <a:endParaRPr/>
          </a:p>
        </p:txBody>
      </p:sp>
      <p:sp>
        <p:nvSpPr>
          <p:cNvPr id="81" name="Shape 81"/>
          <p:cNvSpPr/>
          <p:nvPr/>
        </p:nvSpPr>
        <p:spPr>
          <a:xfrm>
            <a:off x="7415211" y="612225"/>
            <a:ext cx="1555750" cy="610209"/>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a:spcBef>
                <a:spcPts val="0"/>
              </a:spcBef>
              <a:buNone/>
            </a:pPr>
            <a:r>
              <a:t/>
            </a:r>
            <a:endParaRPr/>
          </a:p>
        </p:txBody>
      </p:sp>
      <p:sp>
        <p:nvSpPr>
          <p:cNvPr id="82" name="Shape 82"/>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83" name="Shape 83"/>
        <p:cNvGrpSpPr/>
        <p:nvPr/>
      </p:nvGrpSpPr>
      <p:grpSpPr>
        <a:xfrm>
          <a:off x="0" y="0"/>
          <a:ext cx="0" cy="0"/>
          <a:chOff x="0" y="0"/>
          <a:chExt cx="0" cy="0"/>
        </a:xfrm>
      </p:grpSpPr>
      <p:sp>
        <p:nvSpPr>
          <p:cNvPr id="84" name="Shape 84"/>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2890DA"/>
            </a:gs>
            <a:gs pos="100000">
              <a:schemeClr val="dk2"/>
            </a:gs>
          </a:gsLst>
          <a:path path="circle">
            <a:fillToRect r="100%" t="100%"/>
          </a:path>
          <a:tileRect b="-100%" l="-100%"/>
        </a:gra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6879600" cy="857400"/>
          </a:xfrm>
          <a:prstGeom prst="rect">
            <a:avLst/>
          </a:prstGeom>
          <a:noFill/>
          <a:ln>
            <a:noFill/>
          </a:ln>
        </p:spPr>
        <p:txBody>
          <a:bodyPr anchorCtr="0" anchor="b" bIns="91425" lIns="91425" rIns="91425" tIns="91425"/>
          <a:lstStyle>
            <a:lvl1pPr>
              <a:spcBef>
                <a:spcPts val="0"/>
              </a:spcBef>
              <a:buClr>
                <a:schemeClr val="lt1"/>
              </a:buClr>
              <a:buSzPct val="100000"/>
              <a:buNone/>
              <a:defRPr sz="3600">
                <a:solidFill>
                  <a:schemeClr val="lt1"/>
                </a:solidFill>
              </a:defRPr>
            </a:lvl1pPr>
            <a:lvl2pPr>
              <a:spcBef>
                <a:spcPts val="0"/>
              </a:spcBef>
              <a:buClr>
                <a:schemeClr val="lt1"/>
              </a:buClr>
              <a:buSzPct val="100000"/>
              <a:buNone/>
              <a:defRPr sz="3600">
                <a:solidFill>
                  <a:schemeClr val="lt1"/>
                </a:solidFill>
              </a:defRPr>
            </a:lvl2pPr>
            <a:lvl3pPr>
              <a:spcBef>
                <a:spcPts val="0"/>
              </a:spcBef>
              <a:buClr>
                <a:schemeClr val="lt1"/>
              </a:buClr>
              <a:buSzPct val="100000"/>
              <a:buNone/>
              <a:defRPr sz="3600">
                <a:solidFill>
                  <a:schemeClr val="lt1"/>
                </a:solidFill>
              </a:defRPr>
            </a:lvl3pPr>
            <a:lvl4pPr>
              <a:spcBef>
                <a:spcPts val="0"/>
              </a:spcBef>
              <a:buClr>
                <a:schemeClr val="lt1"/>
              </a:buClr>
              <a:buSzPct val="100000"/>
              <a:buNone/>
              <a:defRPr sz="3600">
                <a:solidFill>
                  <a:schemeClr val="lt1"/>
                </a:solidFill>
              </a:defRPr>
            </a:lvl4pPr>
            <a:lvl5pPr>
              <a:spcBef>
                <a:spcPts val="0"/>
              </a:spcBef>
              <a:buClr>
                <a:schemeClr val="lt1"/>
              </a:buClr>
              <a:buSzPct val="100000"/>
              <a:buNone/>
              <a:defRPr sz="3600">
                <a:solidFill>
                  <a:schemeClr val="lt1"/>
                </a:solidFill>
              </a:defRPr>
            </a:lvl5pPr>
            <a:lvl6pPr>
              <a:spcBef>
                <a:spcPts val="0"/>
              </a:spcBef>
              <a:buClr>
                <a:schemeClr val="lt1"/>
              </a:buClr>
              <a:buSzPct val="100000"/>
              <a:buNone/>
              <a:defRPr sz="3600">
                <a:solidFill>
                  <a:schemeClr val="lt1"/>
                </a:solidFill>
              </a:defRPr>
            </a:lvl6pPr>
            <a:lvl7pPr>
              <a:spcBef>
                <a:spcPts val="0"/>
              </a:spcBef>
              <a:buClr>
                <a:schemeClr val="lt1"/>
              </a:buClr>
              <a:buSzPct val="100000"/>
              <a:buNone/>
              <a:defRPr sz="3600">
                <a:solidFill>
                  <a:schemeClr val="lt1"/>
                </a:solidFill>
              </a:defRPr>
            </a:lvl7pPr>
            <a:lvl8pPr>
              <a:spcBef>
                <a:spcPts val="0"/>
              </a:spcBef>
              <a:buClr>
                <a:schemeClr val="lt1"/>
              </a:buClr>
              <a:buSzPct val="100000"/>
              <a:buNone/>
              <a:defRPr sz="3600">
                <a:solidFill>
                  <a:schemeClr val="lt1"/>
                </a:solidFill>
              </a:defRPr>
            </a:lvl8pPr>
            <a:lvl9pPr>
              <a:spcBef>
                <a:spcPts val="0"/>
              </a:spcBef>
              <a:buClr>
                <a:schemeClr val="lt1"/>
              </a:buClr>
              <a:buSzPct val="100000"/>
              <a:buNone/>
              <a:defRPr sz="3600">
                <a:solidFill>
                  <a:schemeClr val="lt1"/>
                </a:solidFill>
              </a:defRPr>
            </a:lvl9pPr>
          </a:lstStyle>
          <a:p/>
        </p:txBody>
      </p:sp>
      <p:sp>
        <p:nvSpPr>
          <p:cNvPr id="6" name="Shape 6"/>
          <p:cNvSpPr txBox="1"/>
          <p:nvPr>
            <p:ph idx="1" type="body"/>
          </p:nvPr>
        </p:nvSpPr>
        <p:spPr>
          <a:xfrm>
            <a:off x="457200" y="1200150"/>
            <a:ext cx="8229600" cy="3394500"/>
          </a:xfrm>
          <a:prstGeom prst="rect">
            <a:avLst/>
          </a:prstGeom>
          <a:noFill/>
          <a:ln>
            <a:noFill/>
          </a:ln>
        </p:spPr>
        <p:txBody>
          <a:bodyPr anchorCtr="0" anchor="t" bIns="91425" lIns="91425" rIns="91425" tIns="91425"/>
          <a:lstStyle>
            <a:lvl1pPr>
              <a:spcBef>
                <a:spcPts val="0"/>
              </a:spcBef>
              <a:buClr>
                <a:schemeClr val="lt1"/>
              </a:buClr>
              <a:buSzPct val="100000"/>
              <a:defRPr sz="3200">
                <a:solidFill>
                  <a:schemeClr val="lt1"/>
                </a:solidFill>
              </a:defRPr>
            </a:lvl1pPr>
            <a:lvl2pPr>
              <a:spcBef>
                <a:spcPts val="560"/>
              </a:spcBef>
              <a:buClr>
                <a:schemeClr val="lt1"/>
              </a:buClr>
              <a:buSzPct val="100000"/>
              <a:defRPr sz="2800">
                <a:solidFill>
                  <a:schemeClr val="lt1"/>
                </a:solidFill>
              </a:defRPr>
            </a:lvl2pPr>
            <a:lvl3pPr>
              <a:spcBef>
                <a:spcPts val="480"/>
              </a:spcBef>
              <a:buClr>
                <a:schemeClr val="lt1"/>
              </a:buClr>
              <a:buSzPct val="100000"/>
              <a:defRPr sz="2400">
                <a:solidFill>
                  <a:schemeClr val="lt1"/>
                </a:solidFill>
              </a:defRPr>
            </a:lvl3pPr>
            <a:lvl4pPr>
              <a:spcBef>
                <a:spcPts val="400"/>
              </a:spcBef>
              <a:buClr>
                <a:schemeClr val="lt1"/>
              </a:buClr>
              <a:buSzPct val="100000"/>
              <a:defRPr sz="2000">
                <a:solidFill>
                  <a:schemeClr val="lt1"/>
                </a:solidFill>
              </a:defRPr>
            </a:lvl4pPr>
            <a:lvl5pPr>
              <a:spcBef>
                <a:spcPts val="400"/>
              </a:spcBef>
              <a:buClr>
                <a:schemeClr val="lt1"/>
              </a:buClr>
              <a:buSzPct val="100000"/>
              <a:defRPr sz="2000">
                <a:solidFill>
                  <a:schemeClr val="lt1"/>
                </a:solidFill>
              </a:defRPr>
            </a:lvl5pPr>
            <a:lvl6pPr>
              <a:spcBef>
                <a:spcPts val="400"/>
              </a:spcBef>
              <a:buClr>
                <a:schemeClr val="lt1"/>
              </a:buClr>
              <a:buSzPct val="100000"/>
              <a:defRPr sz="2000">
                <a:solidFill>
                  <a:schemeClr val="lt1"/>
                </a:solidFill>
              </a:defRPr>
            </a:lvl6pPr>
            <a:lvl7pPr>
              <a:spcBef>
                <a:spcPts val="400"/>
              </a:spcBef>
              <a:buClr>
                <a:schemeClr val="lt1"/>
              </a:buClr>
              <a:buSzPct val="100000"/>
              <a:defRPr sz="2000">
                <a:solidFill>
                  <a:schemeClr val="lt1"/>
                </a:solidFill>
              </a:defRPr>
            </a:lvl7pPr>
            <a:lvl8pPr>
              <a:spcBef>
                <a:spcPts val="400"/>
              </a:spcBef>
              <a:buClr>
                <a:schemeClr val="lt1"/>
              </a:buClr>
              <a:buSzPct val="100000"/>
              <a:defRPr sz="2000">
                <a:solidFill>
                  <a:schemeClr val="lt1"/>
                </a:solidFill>
              </a:defRPr>
            </a:lvl8pPr>
            <a:lvl9pPr>
              <a:spcBef>
                <a:spcPts val="400"/>
              </a:spcBef>
              <a:buClr>
                <a:schemeClr val="lt1"/>
              </a:buClr>
              <a:buSzPct val="100000"/>
              <a:defRPr sz="2000">
                <a:solidFill>
                  <a:schemeClr val="lt1"/>
                </a:solidFill>
              </a:defRPr>
            </a:lvl9pPr>
          </a:lstStyle>
          <a:p/>
        </p:txBody>
      </p:sp>
      <p:sp>
        <p:nvSpPr>
          <p:cNvPr id="7" name="Shape 7"/>
          <p:cNvSpPr/>
          <p:nvPr/>
        </p:nvSpPr>
        <p:spPr>
          <a:xfrm>
            <a:off x="0" y="0"/>
            <a:ext cx="3135299" cy="5143499"/>
          </a:xfrm>
          <a:prstGeom prst="rect">
            <a:avLst/>
          </a:prstGeom>
          <a:noFill/>
          <a:ln>
            <a:noFill/>
          </a:ln>
        </p:spPr>
        <p:txBody>
          <a:bodyPr anchorCtr="0" anchor="t" bIns="45700" lIns="91425" rIns="91425" tIns="45700">
            <a:noAutofit/>
          </a:bodyPr>
          <a:lstStyle/>
          <a:p>
            <a:pPr>
              <a:spcBef>
                <a:spcPts val="0"/>
              </a:spcBef>
              <a:buNone/>
            </a:pPr>
            <a:r>
              <a:t/>
            </a:r>
            <a:endParaRPr/>
          </a:p>
        </p:txBody>
      </p:sp>
      <p:sp>
        <p:nvSpPr>
          <p:cNvPr id="8" name="Shape 8"/>
          <p:cNvSpPr/>
          <p:nvPr/>
        </p:nvSpPr>
        <p:spPr>
          <a:xfrm>
            <a:off x="3175" y="4533900"/>
            <a:ext cx="635000" cy="609600"/>
          </a:xfrm>
          <a:custGeom>
            <a:pathLst>
              <a:path extrusionOk="0" h="512" w="40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a:spcBef>
                <a:spcPts val="0"/>
              </a:spcBef>
              <a:buNone/>
            </a:pPr>
            <a:r>
              <a:t/>
            </a:r>
            <a:endParaRPr/>
          </a:p>
        </p:txBody>
      </p:sp>
      <p:sp>
        <p:nvSpPr>
          <p:cNvPr id="9" name="Shape 9"/>
          <p:cNvSpPr/>
          <p:nvPr/>
        </p:nvSpPr>
        <p:spPr>
          <a:xfrm>
            <a:off x="3175" y="3924300"/>
            <a:ext cx="635000" cy="609600"/>
          </a:xfrm>
          <a:custGeom>
            <a:pathLst>
              <a:path extrusionOk="0" h="512" w="40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10" name="Shape 10"/>
          <p:cNvSpPr/>
          <p:nvPr/>
        </p:nvSpPr>
        <p:spPr>
          <a:xfrm>
            <a:off x="8397875" y="2017"/>
            <a:ext cx="746125" cy="610209"/>
          </a:xfrm>
          <a:custGeom>
            <a:pathLst>
              <a:path extrusionOk="0" h="605" w="47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anchorCtr="0" anchor="t" bIns="45700" lIns="91425" rIns="91425" tIns="45700">
            <a:noAutofit/>
          </a:bodyPr>
          <a:lstStyle/>
          <a:p>
            <a:pPr>
              <a:spcBef>
                <a:spcPts val="0"/>
              </a:spcBef>
              <a:buNone/>
            </a:pPr>
            <a:r>
              <a:t/>
            </a:r>
            <a:endParaRPr/>
          </a:p>
        </p:txBody>
      </p:sp>
      <p:sp>
        <p:nvSpPr>
          <p:cNvPr id="11" name="Shape 11"/>
          <p:cNvSpPr/>
          <p:nvPr/>
        </p:nvSpPr>
        <p:spPr>
          <a:xfrm>
            <a:off x="8397875" y="612225"/>
            <a:ext cx="746125" cy="607183"/>
          </a:xfrm>
          <a:custGeom>
            <a:pathLst>
              <a:path extrusionOk="0" h="602" w="47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12" name="Shape 12"/>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lt1"/>
                </a:solidFill>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 Id="rId3" Type="http://schemas.openxmlformats.org/officeDocument/2006/relationships/image" Target="../media/image00.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 Id="rId3" Type="http://schemas.openxmlformats.org/officeDocument/2006/relationships/image" Target="../media/image0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276225" y="164225"/>
            <a:ext cx="3015900" cy="857400"/>
          </a:xfrm>
          <a:prstGeom prst="rect">
            <a:avLst/>
          </a:prstGeom>
        </p:spPr>
        <p:txBody>
          <a:bodyPr anchorCtr="0" anchor="b" bIns="91425" lIns="91425" rIns="91425" tIns="91425">
            <a:noAutofit/>
          </a:bodyPr>
          <a:lstStyle/>
          <a:p>
            <a:pPr>
              <a:spcBef>
                <a:spcPts val="0"/>
              </a:spcBef>
              <a:buNone/>
            </a:pPr>
            <a:r>
              <a:rPr lang="en" sz="4800" u="sng">
                <a:solidFill>
                  <a:srgbClr val="FFFF00"/>
                </a:solidFill>
                <a:latin typeface="Boogaloo"/>
                <a:ea typeface="Boogaloo"/>
                <a:cs typeface="Boogaloo"/>
                <a:sym typeface="Boogaloo"/>
              </a:rPr>
              <a:t>Introduction</a:t>
            </a:r>
          </a:p>
        </p:txBody>
      </p:sp>
      <p:sp>
        <p:nvSpPr>
          <p:cNvPr id="87" name="Shape 87"/>
          <p:cNvSpPr txBox="1"/>
          <p:nvPr>
            <p:ph idx="1" type="body"/>
          </p:nvPr>
        </p:nvSpPr>
        <p:spPr>
          <a:xfrm>
            <a:off x="471475" y="991700"/>
            <a:ext cx="8229600" cy="3630300"/>
          </a:xfrm>
          <a:prstGeom prst="rect">
            <a:avLst/>
          </a:prstGeom>
        </p:spPr>
        <p:txBody>
          <a:bodyPr anchorCtr="0" anchor="t" bIns="91425" lIns="91425" rIns="91425" tIns="91425">
            <a:noAutofit/>
          </a:bodyPr>
          <a:lstStyle/>
          <a:p>
            <a:pPr lvl="0" rtl="0">
              <a:lnSpc>
                <a:spcPct val="115000"/>
              </a:lnSpc>
              <a:spcBef>
                <a:spcPts val="0"/>
              </a:spcBef>
              <a:spcAft>
                <a:spcPts val="1200"/>
              </a:spcAft>
              <a:buClr>
                <a:schemeClr val="dk1"/>
              </a:buClr>
              <a:buSzPct val="50000"/>
              <a:buFont typeface="Arial"/>
              <a:buNone/>
            </a:pPr>
            <a:r>
              <a:rPr lang="en" sz="2200">
                <a:solidFill>
                  <a:srgbClr val="FFFF00"/>
                </a:solidFill>
                <a:latin typeface="Boogaloo"/>
                <a:ea typeface="Boogaloo"/>
                <a:cs typeface="Boogaloo"/>
                <a:sym typeface="Boogaloo"/>
              </a:rPr>
              <a:t>The Student Success Skills program is a small group intervention developed for school counselors to target academic outcomes.  Recently, it has become crucial for school counselors to contribute to improved academic outcomes for students (Hattie, Biggs, &amp; Purdie, 1996). Currently more than 9,000 school counselors and teachers and over one million students in the U.S. and 13 other countries have used the Student Success Skills program. Five efficacy studies involving more than 1,279 students in grades 4 through 9, 50 school counselors, and 39 schools, have found increases in reading and math scores on standardized achievement tests (Lemberger, Brigman, Webb, &amp; Moore, 2012).</a:t>
            </a:r>
          </a:p>
          <a:p>
            <a:pPr>
              <a:spcBef>
                <a:spcPts val="0"/>
              </a:spcBef>
              <a:buNone/>
            </a:pPr>
            <a:r>
              <a:t/>
            </a:r>
            <a:endParaRPr sz="2200">
              <a:solidFill>
                <a:srgbClr val="FFFF00"/>
              </a:solidFill>
              <a:latin typeface="Boogaloo"/>
              <a:ea typeface="Boogaloo"/>
              <a:cs typeface="Boogaloo"/>
              <a:sym typeface="Boogaloo"/>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a:off x="1023150" y="288025"/>
            <a:ext cx="2877899" cy="857400"/>
          </a:xfrm>
          <a:prstGeom prst="rect">
            <a:avLst/>
          </a:prstGeom>
        </p:spPr>
        <p:txBody>
          <a:bodyPr anchorCtr="0" anchor="b" bIns="91425" lIns="91425" rIns="91425" tIns="91425">
            <a:noAutofit/>
          </a:bodyPr>
          <a:lstStyle/>
          <a:p>
            <a:pPr algn="ctr">
              <a:spcBef>
                <a:spcPts val="0"/>
              </a:spcBef>
              <a:buNone/>
            </a:pPr>
            <a:r>
              <a:rPr lang="en" sz="4800">
                <a:solidFill>
                  <a:srgbClr val="FFFF00"/>
                </a:solidFill>
                <a:latin typeface="Boogaloo"/>
                <a:ea typeface="Boogaloo"/>
                <a:cs typeface="Boogaloo"/>
                <a:sym typeface="Boogaloo"/>
              </a:rPr>
              <a:t>~</a:t>
            </a:r>
            <a:r>
              <a:rPr lang="en" sz="4800" u="sng">
                <a:solidFill>
                  <a:srgbClr val="FFFF00"/>
                </a:solidFill>
                <a:latin typeface="Boogaloo"/>
                <a:ea typeface="Boogaloo"/>
                <a:cs typeface="Boogaloo"/>
                <a:sym typeface="Boogaloo"/>
              </a:rPr>
              <a:t>Kaizen</a:t>
            </a:r>
            <a:r>
              <a:rPr lang="en" sz="4800">
                <a:solidFill>
                  <a:srgbClr val="FFFF00"/>
                </a:solidFill>
                <a:latin typeface="Boogaloo"/>
                <a:ea typeface="Boogaloo"/>
                <a:cs typeface="Boogaloo"/>
                <a:sym typeface="Boogaloo"/>
              </a:rPr>
              <a:t>~</a:t>
            </a:r>
          </a:p>
        </p:txBody>
      </p:sp>
      <p:sp>
        <p:nvSpPr>
          <p:cNvPr id="141" name="Shape 141"/>
          <p:cNvSpPr txBox="1"/>
          <p:nvPr>
            <p:ph idx="1" type="body"/>
          </p:nvPr>
        </p:nvSpPr>
        <p:spPr>
          <a:xfrm>
            <a:off x="340775" y="1063375"/>
            <a:ext cx="4326300" cy="3630300"/>
          </a:xfrm>
          <a:prstGeom prst="rect">
            <a:avLst/>
          </a:prstGeom>
        </p:spPr>
        <p:txBody>
          <a:bodyPr anchorCtr="0" anchor="t" bIns="91425" lIns="91425" rIns="91425" tIns="91425">
            <a:noAutofit/>
          </a:bodyPr>
          <a:lstStyle/>
          <a:p>
            <a:pPr rtl="0" algn="ctr">
              <a:spcBef>
                <a:spcPts val="0"/>
              </a:spcBef>
              <a:buNone/>
            </a:pPr>
            <a:r>
              <a:rPr lang="en" sz="4800">
                <a:solidFill>
                  <a:srgbClr val="FFFF00"/>
                </a:solidFill>
                <a:latin typeface="Boogaloo"/>
                <a:ea typeface="Boogaloo"/>
                <a:cs typeface="Boogaloo"/>
                <a:sym typeface="Boogaloo"/>
              </a:rPr>
              <a:t>“Little by little, </a:t>
            </a:r>
          </a:p>
          <a:p>
            <a:pPr rtl="0" algn="ctr">
              <a:spcBef>
                <a:spcPts val="0"/>
              </a:spcBef>
              <a:buNone/>
            </a:pPr>
            <a:r>
              <a:rPr lang="en" sz="4800">
                <a:solidFill>
                  <a:srgbClr val="FFFF00"/>
                </a:solidFill>
                <a:latin typeface="Boogaloo"/>
                <a:ea typeface="Boogaloo"/>
                <a:cs typeface="Boogaloo"/>
                <a:sym typeface="Boogaloo"/>
              </a:rPr>
              <a:t>bit by bit, </a:t>
            </a:r>
          </a:p>
          <a:p>
            <a:pPr rtl="0" algn="ctr">
              <a:spcBef>
                <a:spcPts val="0"/>
              </a:spcBef>
              <a:buNone/>
            </a:pPr>
            <a:r>
              <a:rPr lang="en" sz="4800">
                <a:solidFill>
                  <a:srgbClr val="FFFF00"/>
                </a:solidFill>
                <a:latin typeface="Boogaloo"/>
                <a:ea typeface="Boogaloo"/>
                <a:cs typeface="Boogaloo"/>
                <a:sym typeface="Boogaloo"/>
              </a:rPr>
              <a:t>I’m improving, </a:t>
            </a:r>
          </a:p>
          <a:p>
            <a:pPr algn="ctr">
              <a:spcBef>
                <a:spcPts val="0"/>
              </a:spcBef>
              <a:buNone/>
            </a:pPr>
            <a:r>
              <a:rPr lang="en" sz="4800">
                <a:solidFill>
                  <a:srgbClr val="FFFF00"/>
                </a:solidFill>
                <a:latin typeface="Boogaloo"/>
                <a:ea typeface="Boogaloo"/>
                <a:cs typeface="Boogaloo"/>
                <a:sym typeface="Boogaloo"/>
              </a:rPr>
              <a:t>everyday.”</a:t>
            </a:r>
          </a:p>
        </p:txBody>
      </p:sp>
      <p:sp>
        <p:nvSpPr>
          <p:cNvPr id="142" name="Shape 142"/>
          <p:cNvSpPr txBox="1"/>
          <p:nvPr/>
        </p:nvSpPr>
        <p:spPr>
          <a:xfrm>
            <a:off x="4977075" y="1860425"/>
            <a:ext cx="3668099" cy="3000000"/>
          </a:xfrm>
          <a:prstGeom prst="rect">
            <a:avLst/>
          </a:prstGeom>
          <a:noFill/>
          <a:ln>
            <a:noFill/>
          </a:ln>
        </p:spPr>
        <p:txBody>
          <a:bodyPr anchorCtr="0" anchor="ctr" bIns="91425" lIns="91425" rIns="91425" tIns="91425">
            <a:noAutofit/>
          </a:bodyPr>
          <a:lstStyle/>
          <a:p>
            <a:pPr lvl="0" rtl="0" algn="ctr">
              <a:spcBef>
                <a:spcPts val="0"/>
              </a:spcBef>
              <a:buNone/>
            </a:pPr>
            <a:r>
              <a:rPr lang="en" sz="4800">
                <a:solidFill>
                  <a:srgbClr val="FFFF00"/>
                </a:solidFill>
                <a:latin typeface="Boogaloo"/>
                <a:ea typeface="Boogaloo"/>
                <a:cs typeface="Boogaloo"/>
                <a:sym typeface="Boogaloo"/>
              </a:rPr>
              <a:t>“I may not be there yet, but I’m closer than I was yesterday.”</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pic>
        <p:nvPicPr>
          <p:cNvPr id="147" name="Shape 147"/>
          <p:cNvPicPr preferRelativeResize="0"/>
          <p:nvPr/>
        </p:nvPicPr>
        <p:blipFill>
          <a:blip r:embed="rId3">
            <a:alphaModFix/>
          </a:blip>
          <a:stretch>
            <a:fillRect/>
          </a:stretch>
        </p:blipFill>
        <p:spPr>
          <a:xfrm>
            <a:off x="2433075" y="497000"/>
            <a:ext cx="4277850" cy="427785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idx="1" type="body"/>
          </p:nvPr>
        </p:nvSpPr>
        <p:spPr>
          <a:xfrm>
            <a:off x="457200" y="1200150"/>
            <a:ext cx="7487400" cy="3630300"/>
          </a:xfrm>
          <a:prstGeom prst="rect">
            <a:avLst/>
          </a:prstGeom>
        </p:spPr>
        <p:txBody>
          <a:bodyPr anchorCtr="0" anchor="t" bIns="91425" lIns="91425" rIns="91425" tIns="91425">
            <a:noAutofit/>
          </a:bodyPr>
          <a:lstStyle/>
          <a:p>
            <a:pPr indent="0" lvl="0" marL="0" rtl="0">
              <a:lnSpc>
                <a:spcPct val="115000"/>
              </a:lnSpc>
              <a:spcBef>
                <a:spcPts val="0"/>
              </a:spcBef>
              <a:buClr>
                <a:schemeClr val="dk1"/>
              </a:buClr>
              <a:buSzPct val="91666"/>
              <a:buFont typeface="Arial"/>
              <a:buNone/>
            </a:pPr>
            <a:r>
              <a:rPr lang="en" sz="1200">
                <a:solidFill>
                  <a:srgbClr val="FFFF00"/>
                </a:solidFill>
                <a:latin typeface="Boogaloo"/>
                <a:ea typeface="Boogaloo"/>
                <a:cs typeface="Boogaloo"/>
                <a:sym typeface="Boogaloo"/>
              </a:rPr>
              <a:t>Hattie, J., Biggs, J., &amp; Purdie, N. (1996). Effects of learning skills interventions on student learning: A meta-analysis. Review of </a:t>
            </a:r>
          </a:p>
          <a:p>
            <a:pPr indent="457200" lvl="0" marL="0" rtl="0">
              <a:lnSpc>
                <a:spcPct val="115000"/>
              </a:lnSpc>
              <a:spcBef>
                <a:spcPts val="0"/>
              </a:spcBef>
              <a:buClr>
                <a:schemeClr val="dk1"/>
              </a:buClr>
              <a:buSzPct val="91666"/>
              <a:buFont typeface="Arial"/>
              <a:buNone/>
            </a:pPr>
            <a:r>
              <a:rPr lang="en" sz="1200">
                <a:solidFill>
                  <a:srgbClr val="FFFF00"/>
                </a:solidFill>
                <a:latin typeface="Boogaloo"/>
                <a:ea typeface="Boogaloo"/>
                <a:cs typeface="Boogaloo"/>
                <a:sym typeface="Boogaloo"/>
              </a:rPr>
              <a:t>Educational Research, 66(2), 99–130</a:t>
            </a:r>
          </a:p>
          <a:p>
            <a:pPr indent="457200" lvl="0" rtl="0">
              <a:lnSpc>
                <a:spcPct val="115000"/>
              </a:lnSpc>
              <a:spcBef>
                <a:spcPts val="0"/>
              </a:spcBef>
              <a:buClr>
                <a:schemeClr val="dk1"/>
              </a:buClr>
              <a:buSzPct val="91666"/>
              <a:buFont typeface="Arial"/>
              <a:buNone/>
            </a:pPr>
            <a:r>
              <a:rPr lang="en" sz="1200">
                <a:solidFill>
                  <a:srgbClr val="FFFF00"/>
                </a:solidFill>
                <a:latin typeface="Boogaloo"/>
                <a:ea typeface="Boogaloo"/>
                <a:cs typeface="Boogaloo"/>
                <a:sym typeface="Boogaloo"/>
              </a:rPr>
              <a:t> </a:t>
            </a:r>
          </a:p>
          <a:p>
            <a:pPr indent="0" lvl="0" marL="0" rtl="0">
              <a:spcBef>
                <a:spcPts val="0"/>
              </a:spcBef>
              <a:buClr>
                <a:schemeClr val="dk1"/>
              </a:buClr>
              <a:buSzPct val="91666"/>
              <a:buFont typeface="Arial"/>
              <a:buNone/>
            </a:pPr>
            <a:r>
              <a:rPr lang="en" sz="1200">
                <a:solidFill>
                  <a:srgbClr val="FFFF00"/>
                </a:solidFill>
                <a:latin typeface="Boogaloo"/>
                <a:ea typeface="Boogaloo"/>
                <a:cs typeface="Boogaloo"/>
                <a:sym typeface="Boogaloo"/>
              </a:rPr>
              <a:t>Lemberger, M. E., Brigman, G., Webb, Linda., &amp; Moore, M.M. (2012) Student success skills: An evidence-based cognitive and social </a:t>
            </a:r>
          </a:p>
          <a:p>
            <a:pPr indent="457200" lvl="0" marL="0" rtl="0">
              <a:spcBef>
                <a:spcPts val="0"/>
              </a:spcBef>
              <a:buClr>
                <a:schemeClr val="dk1"/>
              </a:buClr>
              <a:buSzPct val="91666"/>
              <a:buFont typeface="Arial"/>
              <a:buNone/>
            </a:pPr>
            <a:r>
              <a:rPr lang="en" sz="1200">
                <a:solidFill>
                  <a:srgbClr val="FFFF00"/>
                </a:solidFill>
                <a:latin typeface="Boogaloo"/>
                <a:ea typeface="Boogaloo"/>
                <a:cs typeface="Boogaloo"/>
                <a:sym typeface="Boogaloo"/>
              </a:rPr>
              <a:t>change theory for student achievement. </a:t>
            </a:r>
            <a:r>
              <a:rPr i="1" lang="en" sz="1200">
                <a:solidFill>
                  <a:srgbClr val="FFFF00"/>
                </a:solidFill>
                <a:latin typeface="Boogaloo"/>
                <a:ea typeface="Boogaloo"/>
                <a:cs typeface="Boogaloo"/>
                <a:sym typeface="Boogaloo"/>
              </a:rPr>
              <a:t>Journal of Education</a:t>
            </a:r>
            <a:r>
              <a:rPr lang="en" sz="1200">
                <a:solidFill>
                  <a:srgbClr val="FFFF00"/>
                </a:solidFill>
                <a:latin typeface="Boogaloo"/>
                <a:ea typeface="Boogaloo"/>
                <a:cs typeface="Boogaloo"/>
                <a:sym typeface="Boogaloo"/>
              </a:rPr>
              <a:t>, 192, 89-99</a:t>
            </a:r>
          </a:p>
          <a:p>
            <a:pPr lvl="0" rtl="0">
              <a:spcBef>
                <a:spcPts val="0"/>
              </a:spcBef>
              <a:buClr>
                <a:schemeClr val="dk1"/>
              </a:buClr>
              <a:buSzPct val="91666"/>
              <a:buFont typeface="Arial"/>
              <a:buNone/>
            </a:pPr>
            <a:r>
              <a:rPr lang="en" sz="1200">
                <a:solidFill>
                  <a:srgbClr val="FFFF00"/>
                </a:solidFill>
                <a:latin typeface="Boogaloo"/>
                <a:ea typeface="Boogaloo"/>
                <a:cs typeface="Boogaloo"/>
                <a:sym typeface="Boogaloo"/>
              </a:rPr>
              <a:t> </a:t>
            </a:r>
          </a:p>
          <a:p>
            <a:pPr lvl="0" rtl="0">
              <a:lnSpc>
                <a:spcPct val="115000"/>
              </a:lnSpc>
              <a:spcBef>
                <a:spcPts val="0"/>
              </a:spcBef>
              <a:spcAft>
                <a:spcPts val="0"/>
              </a:spcAft>
              <a:buClr>
                <a:schemeClr val="dk1"/>
              </a:buClr>
              <a:buSzPct val="91666"/>
              <a:buFont typeface="Arial"/>
              <a:buNone/>
            </a:pPr>
            <a:r>
              <a:rPr lang="en" sz="1200">
                <a:solidFill>
                  <a:srgbClr val="FFFF00"/>
                </a:solidFill>
                <a:latin typeface="Boogaloo"/>
                <a:ea typeface="Boogaloo"/>
                <a:cs typeface="Boogaloo"/>
                <a:sym typeface="Boogaloo"/>
              </a:rPr>
              <a:t>U.S. Départirent of Education. (2001). The No Child Left Behind Act. Washington, DC. </a:t>
            </a:r>
          </a:p>
          <a:p>
            <a:pPr lvl="0" rtl="0">
              <a:lnSpc>
                <a:spcPct val="115000"/>
              </a:lnSpc>
              <a:spcBef>
                <a:spcPts val="0"/>
              </a:spcBef>
              <a:spcAft>
                <a:spcPts val="0"/>
              </a:spcAft>
              <a:buClr>
                <a:schemeClr val="dk1"/>
              </a:buClr>
              <a:buFont typeface="Arial"/>
              <a:buNone/>
            </a:pPr>
            <a:r>
              <a:t/>
            </a:r>
            <a:endParaRPr sz="1200">
              <a:solidFill>
                <a:srgbClr val="FFFF00"/>
              </a:solidFill>
              <a:latin typeface="Boogaloo"/>
              <a:ea typeface="Boogaloo"/>
              <a:cs typeface="Boogaloo"/>
              <a:sym typeface="Boogaloo"/>
            </a:endParaRPr>
          </a:p>
          <a:p>
            <a:pPr lvl="0" rtl="0">
              <a:lnSpc>
                <a:spcPct val="115000"/>
              </a:lnSpc>
              <a:spcBef>
                <a:spcPts val="0"/>
              </a:spcBef>
              <a:spcAft>
                <a:spcPts val="0"/>
              </a:spcAft>
              <a:buClr>
                <a:schemeClr val="dk1"/>
              </a:buClr>
              <a:buSzPct val="91666"/>
              <a:buFont typeface="Arial"/>
              <a:buNone/>
            </a:pPr>
            <a:r>
              <a:rPr lang="en" sz="1200">
                <a:solidFill>
                  <a:srgbClr val="FFFF00"/>
                </a:solidFill>
                <a:latin typeface="Boogaloo"/>
                <a:ea typeface="Boogaloo"/>
                <a:cs typeface="Boogaloo"/>
                <a:sym typeface="Boogaloo"/>
              </a:rPr>
              <a:t>Webb, L., &amp; Brigman, G.A. (2007). Student success skills: A structured group intervention for school counselors. </a:t>
            </a:r>
            <a:r>
              <a:rPr i="1" lang="en" sz="1200">
                <a:solidFill>
                  <a:srgbClr val="FFFF00"/>
                </a:solidFill>
                <a:latin typeface="Boogaloo"/>
                <a:ea typeface="Boogaloo"/>
                <a:cs typeface="Boogaloo"/>
                <a:sym typeface="Boogaloo"/>
              </a:rPr>
              <a:t> Journal for Specialists </a:t>
            </a:r>
          </a:p>
          <a:p>
            <a:pPr indent="457200" lvl="0" rtl="0">
              <a:lnSpc>
                <a:spcPct val="115000"/>
              </a:lnSpc>
              <a:spcBef>
                <a:spcPts val="0"/>
              </a:spcBef>
              <a:spcAft>
                <a:spcPts val="0"/>
              </a:spcAft>
              <a:buClr>
                <a:schemeClr val="dk1"/>
              </a:buClr>
              <a:buSzPct val="91666"/>
              <a:buFont typeface="Arial"/>
              <a:buNone/>
            </a:pPr>
            <a:r>
              <a:rPr i="1" lang="en" sz="1200">
                <a:solidFill>
                  <a:srgbClr val="FFFF00"/>
                </a:solidFill>
                <a:latin typeface="Boogaloo"/>
                <a:ea typeface="Boogaloo"/>
                <a:cs typeface="Boogaloo"/>
                <a:sym typeface="Boogaloo"/>
              </a:rPr>
              <a:t>in Group Work</a:t>
            </a:r>
            <a:r>
              <a:rPr lang="en" sz="1200">
                <a:solidFill>
                  <a:srgbClr val="FFFF00"/>
                </a:solidFill>
                <a:latin typeface="Boogaloo"/>
                <a:ea typeface="Boogaloo"/>
                <a:cs typeface="Boogaloo"/>
                <a:sym typeface="Boogaloo"/>
              </a:rPr>
              <a:t>, </a:t>
            </a:r>
            <a:r>
              <a:rPr i="1" lang="en" sz="1200">
                <a:solidFill>
                  <a:srgbClr val="FFFF00"/>
                </a:solidFill>
                <a:latin typeface="Boogaloo"/>
                <a:ea typeface="Boogaloo"/>
                <a:cs typeface="Boogaloo"/>
                <a:sym typeface="Boogaloo"/>
              </a:rPr>
              <a:t>32</a:t>
            </a:r>
            <a:r>
              <a:rPr lang="en" sz="1200">
                <a:solidFill>
                  <a:srgbClr val="FFFF00"/>
                </a:solidFill>
                <a:latin typeface="Boogaloo"/>
                <a:ea typeface="Boogaloo"/>
                <a:cs typeface="Boogaloo"/>
                <a:sym typeface="Boogaloo"/>
              </a:rPr>
              <a:t>, 190-201</a:t>
            </a:r>
          </a:p>
          <a:p>
            <a:pPr>
              <a:spcBef>
                <a:spcPts val="0"/>
              </a:spcBef>
              <a:buNone/>
            </a:pPr>
            <a:r>
              <a:t/>
            </a:r>
            <a:endParaRPr/>
          </a:p>
        </p:txBody>
      </p:sp>
      <p:sp>
        <p:nvSpPr>
          <p:cNvPr id="153" name="Shape 153"/>
          <p:cNvSpPr txBox="1"/>
          <p:nvPr>
            <p:ph type="title"/>
          </p:nvPr>
        </p:nvSpPr>
        <p:spPr>
          <a:xfrm>
            <a:off x="457200" y="205978"/>
            <a:ext cx="6879600" cy="857400"/>
          </a:xfrm>
          <a:prstGeom prst="rect">
            <a:avLst/>
          </a:prstGeom>
        </p:spPr>
        <p:txBody>
          <a:bodyPr anchorCtr="0" anchor="b" bIns="91425" lIns="91425" rIns="91425" tIns="91425">
            <a:noAutofit/>
          </a:bodyPr>
          <a:lstStyle/>
          <a:p>
            <a:pPr lvl="0">
              <a:spcBef>
                <a:spcPts val="0"/>
              </a:spcBef>
              <a:buNone/>
            </a:pPr>
            <a:r>
              <a:rPr lang="en" sz="4800" u="sng">
                <a:solidFill>
                  <a:srgbClr val="FFFF00"/>
                </a:solidFill>
                <a:latin typeface="Boogaloo"/>
                <a:ea typeface="Boogaloo"/>
                <a:cs typeface="Boogaloo"/>
                <a:sym typeface="Boogaloo"/>
              </a:rPr>
              <a:t>References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idx="1" type="body"/>
          </p:nvPr>
        </p:nvSpPr>
        <p:spPr>
          <a:xfrm>
            <a:off x="589400" y="970475"/>
            <a:ext cx="7811400" cy="3630300"/>
          </a:xfrm>
          <a:prstGeom prst="rect">
            <a:avLst/>
          </a:prstGeom>
        </p:spPr>
        <p:txBody>
          <a:bodyPr anchorCtr="0" anchor="t" bIns="91425" lIns="91425" rIns="91425" tIns="91425">
            <a:noAutofit/>
          </a:bodyPr>
          <a:lstStyle/>
          <a:p>
            <a:pPr lvl="0" rtl="0">
              <a:lnSpc>
                <a:spcPct val="115000"/>
              </a:lnSpc>
              <a:spcBef>
                <a:spcPts val="0"/>
              </a:spcBef>
              <a:spcAft>
                <a:spcPts val="1200"/>
              </a:spcAft>
              <a:buClr>
                <a:schemeClr val="dk1"/>
              </a:buClr>
              <a:buSzPct val="84615"/>
              <a:buFont typeface="Arial"/>
              <a:buNone/>
            </a:pPr>
            <a:r>
              <a:rPr lang="en" sz="1300">
                <a:solidFill>
                  <a:schemeClr val="dk1"/>
                </a:solidFill>
              </a:rPr>
              <a:t> </a:t>
            </a:r>
            <a:r>
              <a:rPr lang="en" sz="2200">
                <a:solidFill>
                  <a:srgbClr val="FFFF00"/>
                </a:solidFill>
                <a:latin typeface="Boogaloo"/>
                <a:ea typeface="Boogaloo"/>
                <a:cs typeface="Boogaloo"/>
                <a:sym typeface="Boogaloo"/>
              </a:rPr>
              <a:t>SSS was developed for students in 4</a:t>
            </a:r>
            <a:r>
              <a:rPr baseline="30000" lang="en" sz="2200">
                <a:solidFill>
                  <a:srgbClr val="FFFF00"/>
                </a:solidFill>
                <a:latin typeface="Boogaloo"/>
                <a:ea typeface="Boogaloo"/>
                <a:cs typeface="Boogaloo"/>
                <a:sym typeface="Boogaloo"/>
              </a:rPr>
              <a:t>th</a:t>
            </a:r>
            <a:r>
              <a:rPr lang="en" sz="2200">
                <a:solidFill>
                  <a:srgbClr val="FFFF00"/>
                </a:solidFill>
                <a:latin typeface="Boogaloo"/>
                <a:ea typeface="Boogaloo"/>
                <a:cs typeface="Boogaloo"/>
                <a:sym typeface="Boogaloo"/>
              </a:rPr>
              <a:t> through 10</a:t>
            </a:r>
            <a:r>
              <a:rPr baseline="30000" lang="en" sz="2200">
                <a:solidFill>
                  <a:srgbClr val="FFFF00"/>
                </a:solidFill>
                <a:latin typeface="Boogaloo"/>
                <a:ea typeface="Boogaloo"/>
                <a:cs typeface="Boogaloo"/>
                <a:sym typeface="Boogaloo"/>
              </a:rPr>
              <a:t>th  </a:t>
            </a:r>
            <a:r>
              <a:rPr lang="en" sz="2200">
                <a:solidFill>
                  <a:srgbClr val="FFFF00"/>
                </a:solidFill>
                <a:latin typeface="Boogaloo"/>
                <a:ea typeface="Boogaloo"/>
                <a:cs typeface="Boogaloo"/>
                <a:sym typeface="Boogaloo"/>
              </a:rPr>
              <a:t>grade and targets three skills sets. These skill sets include: (a) cognitive and meta-cognitive skills such as memory, goal setting and progress monitoring; (b) social skills including interpersonal skills, team-work skills, problem solving and listening skills; and (c) self-management skills such as managing motivation, anger and attention (Web &amp; Brigman, 2007). The focus on academic success has become increasingly important as educational legislation has been passed such as the No Child Left Behind Act (U.S. Department of Education, 2001).</a:t>
            </a:r>
          </a:p>
          <a:p>
            <a:pPr>
              <a:spcBef>
                <a:spcPts val="0"/>
              </a:spcBef>
              <a:buNone/>
            </a:pPr>
            <a:r>
              <a:t/>
            </a:r>
            <a:endParaRPr sz="2200">
              <a:solidFill>
                <a:srgbClr val="FFFF00"/>
              </a:solidFill>
              <a:latin typeface="Boogaloo"/>
              <a:ea typeface="Boogaloo"/>
              <a:cs typeface="Boogaloo"/>
              <a:sym typeface="Boogaloo"/>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457200" y="205978"/>
            <a:ext cx="6879600" cy="857400"/>
          </a:xfrm>
          <a:prstGeom prst="rect">
            <a:avLst/>
          </a:prstGeom>
        </p:spPr>
        <p:txBody>
          <a:bodyPr anchorCtr="0" anchor="b" bIns="91425" lIns="91425" rIns="91425" tIns="91425">
            <a:noAutofit/>
          </a:bodyPr>
          <a:lstStyle/>
          <a:p>
            <a:pPr>
              <a:spcBef>
                <a:spcPts val="0"/>
              </a:spcBef>
              <a:buNone/>
            </a:pPr>
            <a:r>
              <a:rPr lang="en" sz="4800" u="sng">
                <a:solidFill>
                  <a:srgbClr val="FFFF00"/>
                </a:solidFill>
                <a:latin typeface="Boogaloo"/>
                <a:ea typeface="Boogaloo"/>
                <a:cs typeface="Boogaloo"/>
                <a:sym typeface="Boogaloo"/>
              </a:rPr>
              <a:t>Method</a:t>
            </a:r>
          </a:p>
        </p:txBody>
      </p:sp>
      <p:sp>
        <p:nvSpPr>
          <p:cNvPr id="98" name="Shape 98"/>
          <p:cNvSpPr txBox="1"/>
          <p:nvPr>
            <p:ph idx="1" type="body"/>
          </p:nvPr>
        </p:nvSpPr>
        <p:spPr>
          <a:xfrm>
            <a:off x="457200" y="1063375"/>
            <a:ext cx="8229600" cy="3630300"/>
          </a:xfrm>
          <a:prstGeom prst="rect">
            <a:avLst/>
          </a:prstGeom>
        </p:spPr>
        <p:txBody>
          <a:bodyPr anchorCtr="0" anchor="t" bIns="91425" lIns="91425" rIns="91425" tIns="91425">
            <a:noAutofit/>
          </a:bodyPr>
          <a:lstStyle/>
          <a:p>
            <a:pPr indent="-381000" lvl="0" marL="457200" rtl="0">
              <a:spcBef>
                <a:spcPts val="0"/>
              </a:spcBef>
              <a:buClr>
                <a:srgbClr val="FFFF00"/>
              </a:buClr>
              <a:buSzPct val="100000"/>
              <a:buFont typeface="Arial"/>
              <a:buChar char="●"/>
            </a:pPr>
            <a:r>
              <a:rPr lang="en" sz="2400">
                <a:solidFill>
                  <a:srgbClr val="FFFF00"/>
                </a:solidFill>
                <a:latin typeface="Boogaloo"/>
                <a:ea typeface="Boogaloo"/>
                <a:cs typeface="Boogaloo"/>
                <a:sym typeface="Boogaloo"/>
              </a:rPr>
              <a:t>10 Middle School students were selected to participate in this small group based on counselor or teacher referral </a:t>
            </a:r>
          </a:p>
          <a:p>
            <a:pPr lvl="0" rtl="0">
              <a:spcBef>
                <a:spcPts val="0"/>
              </a:spcBef>
              <a:buNone/>
            </a:pPr>
            <a:r>
              <a:t/>
            </a:r>
            <a:endParaRPr sz="1800">
              <a:solidFill>
                <a:srgbClr val="FFFF00"/>
              </a:solidFill>
              <a:latin typeface="Boogaloo"/>
              <a:ea typeface="Boogaloo"/>
              <a:cs typeface="Boogaloo"/>
              <a:sym typeface="Boogaloo"/>
            </a:endParaRPr>
          </a:p>
          <a:p>
            <a:pPr indent="-381000" lvl="0" marL="457200" rtl="0">
              <a:spcBef>
                <a:spcPts val="0"/>
              </a:spcBef>
              <a:buClr>
                <a:srgbClr val="FFFF00"/>
              </a:buClr>
              <a:buSzPct val="100000"/>
              <a:buFont typeface="Arial"/>
              <a:buChar char="●"/>
            </a:pPr>
            <a:r>
              <a:rPr lang="en" sz="2400">
                <a:solidFill>
                  <a:srgbClr val="FFFF00"/>
                </a:solidFill>
                <a:latin typeface="Boogaloo"/>
                <a:ea typeface="Boogaloo"/>
                <a:cs typeface="Boogaloo"/>
                <a:sym typeface="Boogaloo"/>
              </a:rPr>
              <a:t>8 students obtained parental permission</a:t>
            </a:r>
          </a:p>
          <a:p>
            <a:pPr lvl="0" rtl="0">
              <a:spcBef>
                <a:spcPts val="0"/>
              </a:spcBef>
              <a:buNone/>
            </a:pPr>
            <a:r>
              <a:t/>
            </a:r>
            <a:endParaRPr sz="1800">
              <a:solidFill>
                <a:srgbClr val="FFFF00"/>
              </a:solidFill>
              <a:latin typeface="Boogaloo"/>
              <a:ea typeface="Boogaloo"/>
              <a:cs typeface="Boogaloo"/>
              <a:sym typeface="Boogaloo"/>
            </a:endParaRPr>
          </a:p>
          <a:p>
            <a:pPr indent="-381000" lvl="0" marL="457200" rtl="0">
              <a:spcBef>
                <a:spcPts val="0"/>
              </a:spcBef>
              <a:buClr>
                <a:srgbClr val="FFFF00"/>
              </a:buClr>
              <a:buSzPct val="100000"/>
              <a:buFont typeface="Arial"/>
              <a:buChar char="●"/>
            </a:pPr>
            <a:r>
              <a:rPr lang="en" sz="2400">
                <a:solidFill>
                  <a:srgbClr val="FFFF00"/>
                </a:solidFill>
                <a:latin typeface="Boogaloo"/>
                <a:ea typeface="Boogaloo"/>
                <a:cs typeface="Boogaloo"/>
                <a:sym typeface="Boogaloo"/>
              </a:rPr>
              <a:t>Students were split into two groups based on their lunch times </a:t>
            </a:r>
          </a:p>
          <a:p>
            <a:pPr lvl="0" rtl="0">
              <a:spcBef>
                <a:spcPts val="0"/>
              </a:spcBef>
              <a:buNone/>
            </a:pPr>
            <a:r>
              <a:rPr lang="en" sz="2400">
                <a:solidFill>
                  <a:srgbClr val="FFFF00"/>
                </a:solidFill>
                <a:latin typeface="Boogaloo"/>
                <a:ea typeface="Boogaloo"/>
                <a:cs typeface="Boogaloo"/>
                <a:sym typeface="Boogaloo"/>
              </a:rPr>
              <a:t>      (so they would not miss class)</a:t>
            </a:r>
          </a:p>
          <a:p>
            <a:pPr lvl="0" rtl="0">
              <a:spcBef>
                <a:spcPts val="0"/>
              </a:spcBef>
              <a:buNone/>
            </a:pPr>
            <a:r>
              <a:t/>
            </a:r>
            <a:endParaRPr sz="1800">
              <a:solidFill>
                <a:srgbClr val="FFFF00"/>
              </a:solidFill>
              <a:latin typeface="Boogaloo"/>
              <a:ea typeface="Boogaloo"/>
              <a:cs typeface="Boogaloo"/>
              <a:sym typeface="Boogaloo"/>
            </a:endParaRPr>
          </a:p>
          <a:p>
            <a:pPr indent="-381000" lvl="0" marL="457200">
              <a:spcBef>
                <a:spcPts val="0"/>
              </a:spcBef>
              <a:buClr>
                <a:srgbClr val="FFFF00"/>
              </a:buClr>
              <a:buSzPct val="100000"/>
              <a:buFont typeface="Arial"/>
              <a:buChar char="●"/>
            </a:pPr>
            <a:r>
              <a:rPr lang="en" sz="2400">
                <a:solidFill>
                  <a:srgbClr val="FFFF00"/>
                </a:solidFill>
                <a:latin typeface="Boogaloo"/>
                <a:ea typeface="Boogaloo"/>
                <a:cs typeface="Boogaloo"/>
                <a:sym typeface="Boogaloo"/>
              </a:rPr>
              <a:t>Final groups = 4 students each, in grades 6-8</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title"/>
          </p:nvPr>
        </p:nvSpPr>
        <p:spPr>
          <a:xfrm>
            <a:off x="457200" y="205978"/>
            <a:ext cx="6879600" cy="857400"/>
          </a:xfrm>
          <a:prstGeom prst="rect">
            <a:avLst/>
          </a:prstGeom>
        </p:spPr>
        <p:txBody>
          <a:bodyPr anchorCtr="0" anchor="b" bIns="91425" lIns="91425" rIns="91425" tIns="91425">
            <a:noAutofit/>
          </a:bodyPr>
          <a:lstStyle/>
          <a:p>
            <a:pPr>
              <a:spcBef>
                <a:spcPts val="0"/>
              </a:spcBef>
              <a:buNone/>
            </a:pPr>
            <a:r>
              <a:rPr lang="en" sz="4800" u="sng">
                <a:solidFill>
                  <a:srgbClr val="FFFF00"/>
                </a:solidFill>
                <a:latin typeface="Boogaloo"/>
                <a:ea typeface="Boogaloo"/>
                <a:cs typeface="Boogaloo"/>
                <a:sym typeface="Boogaloo"/>
              </a:rPr>
              <a:t>First Session</a:t>
            </a:r>
          </a:p>
        </p:txBody>
      </p:sp>
      <p:sp>
        <p:nvSpPr>
          <p:cNvPr id="104" name="Shape 104"/>
          <p:cNvSpPr txBox="1"/>
          <p:nvPr>
            <p:ph idx="1" type="body"/>
          </p:nvPr>
        </p:nvSpPr>
        <p:spPr>
          <a:xfrm>
            <a:off x="415800" y="949450"/>
            <a:ext cx="8312400" cy="3630300"/>
          </a:xfrm>
          <a:prstGeom prst="rect">
            <a:avLst/>
          </a:prstGeom>
        </p:spPr>
        <p:txBody>
          <a:bodyPr anchorCtr="0" anchor="t" bIns="91425" lIns="91425" rIns="91425" tIns="91425">
            <a:noAutofit/>
          </a:bodyPr>
          <a:lstStyle/>
          <a:p>
            <a:pPr indent="-393700" lvl="0" marL="457200" rtl="0">
              <a:spcBef>
                <a:spcPts val="0"/>
              </a:spcBef>
              <a:buClr>
                <a:srgbClr val="FFFF00"/>
              </a:buClr>
              <a:buSzPct val="100000"/>
              <a:buFont typeface="Arial"/>
              <a:buChar char="●"/>
            </a:pPr>
            <a:r>
              <a:rPr lang="en" sz="2600">
                <a:solidFill>
                  <a:srgbClr val="FFFF00"/>
                </a:solidFill>
                <a:latin typeface="Boogaloo"/>
                <a:ea typeface="Boogaloo"/>
                <a:cs typeface="Boogaloo"/>
                <a:sym typeface="Boogaloo"/>
              </a:rPr>
              <a:t>Students completed the pre-test</a:t>
            </a:r>
          </a:p>
          <a:p>
            <a:pPr lvl="0" rtl="0">
              <a:spcBef>
                <a:spcPts val="0"/>
              </a:spcBef>
              <a:buNone/>
            </a:pPr>
            <a:r>
              <a:t/>
            </a:r>
            <a:endParaRPr sz="2400">
              <a:solidFill>
                <a:srgbClr val="FFFF00"/>
              </a:solidFill>
              <a:latin typeface="Boogaloo"/>
              <a:ea typeface="Boogaloo"/>
              <a:cs typeface="Boogaloo"/>
              <a:sym typeface="Boogaloo"/>
            </a:endParaRPr>
          </a:p>
          <a:p>
            <a:pPr indent="-393700" lvl="0" marL="457200" rtl="0">
              <a:spcBef>
                <a:spcPts val="0"/>
              </a:spcBef>
              <a:buClr>
                <a:srgbClr val="FFFF00"/>
              </a:buClr>
              <a:buSzPct val="100000"/>
              <a:buFont typeface="Arial"/>
              <a:buChar char="●"/>
            </a:pPr>
            <a:r>
              <a:rPr lang="en" sz="2600">
                <a:solidFill>
                  <a:srgbClr val="FFFF00"/>
                </a:solidFill>
                <a:latin typeface="Boogaloo"/>
                <a:ea typeface="Boogaloo"/>
                <a:cs typeface="Boogaloo"/>
                <a:sym typeface="Boogaloo"/>
              </a:rPr>
              <a:t>Students completed the </a:t>
            </a:r>
            <a:r>
              <a:rPr i="1" lang="en" sz="2600">
                <a:solidFill>
                  <a:srgbClr val="FFFF00"/>
                </a:solidFill>
                <a:latin typeface="Boogaloo"/>
                <a:ea typeface="Boogaloo"/>
                <a:cs typeface="Boogaloo"/>
                <a:sym typeface="Boogaloo"/>
              </a:rPr>
              <a:t>7 Keys to Mastering Any Course</a:t>
            </a:r>
            <a:r>
              <a:rPr lang="en" sz="2600">
                <a:solidFill>
                  <a:srgbClr val="FFFF00"/>
                </a:solidFill>
                <a:latin typeface="Boogaloo"/>
                <a:ea typeface="Boogaloo"/>
                <a:cs typeface="Boogaloo"/>
                <a:sym typeface="Boogaloo"/>
              </a:rPr>
              <a:t> questionnaire</a:t>
            </a:r>
          </a:p>
          <a:p>
            <a:pPr lvl="0" rtl="0">
              <a:spcBef>
                <a:spcPts val="0"/>
              </a:spcBef>
              <a:buNone/>
            </a:pPr>
            <a:r>
              <a:t/>
            </a:r>
            <a:endParaRPr sz="2400">
              <a:solidFill>
                <a:srgbClr val="FFFF00"/>
              </a:solidFill>
              <a:latin typeface="Boogaloo"/>
              <a:ea typeface="Boogaloo"/>
              <a:cs typeface="Boogaloo"/>
              <a:sym typeface="Boogaloo"/>
            </a:endParaRPr>
          </a:p>
          <a:p>
            <a:pPr indent="-393700" lvl="0" marL="457200" rtl="0">
              <a:spcBef>
                <a:spcPts val="0"/>
              </a:spcBef>
              <a:buClr>
                <a:srgbClr val="FFFF00"/>
              </a:buClr>
              <a:buSzPct val="100000"/>
              <a:buFont typeface="Arial"/>
              <a:buChar char="●"/>
            </a:pPr>
            <a:r>
              <a:rPr lang="en" sz="2600">
                <a:solidFill>
                  <a:srgbClr val="FFFF00"/>
                </a:solidFill>
                <a:latin typeface="Boogaloo"/>
                <a:ea typeface="Boogaloo"/>
                <a:cs typeface="Boogaloo"/>
                <a:sym typeface="Boogaloo"/>
              </a:rPr>
              <a:t>Students created a long-term goal to complete by the end of the semester</a:t>
            </a:r>
          </a:p>
          <a:p>
            <a:pPr lvl="0" rtl="0">
              <a:spcBef>
                <a:spcPts val="0"/>
              </a:spcBef>
              <a:buNone/>
            </a:pPr>
            <a:r>
              <a:t/>
            </a:r>
            <a:endParaRPr sz="2400">
              <a:solidFill>
                <a:srgbClr val="FFFF00"/>
              </a:solidFill>
              <a:latin typeface="Boogaloo"/>
              <a:ea typeface="Boogaloo"/>
              <a:cs typeface="Boogaloo"/>
              <a:sym typeface="Boogaloo"/>
            </a:endParaRPr>
          </a:p>
          <a:p>
            <a:pPr indent="-393700" lvl="0" marL="457200" rtl="0">
              <a:spcBef>
                <a:spcPts val="0"/>
              </a:spcBef>
              <a:buClr>
                <a:srgbClr val="FFFF00"/>
              </a:buClr>
              <a:buSzPct val="100000"/>
              <a:buFont typeface="Arial"/>
              <a:buChar char="●"/>
            </a:pPr>
            <a:r>
              <a:rPr lang="en" sz="2600">
                <a:solidFill>
                  <a:srgbClr val="FFFF00"/>
                </a:solidFill>
                <a:latin typeface="Boogaloo"/>
                <a:ea typeface="Boogaloo"/>
                <a:cs typeface="Boogaloo"/>
                <a:sym typeface="Boogaloo"/>
              </a:rPr>
              <a:t>Students created a short-term goal to help them work towards their long-term goal</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id="109" name="Shape 109"/>
          <p:cNvSpPr txBox="1"/>
          <p:nvPr>
            <p:ph type="title"/>
          </p:nvPr>
        </p:nvSpPr>
        <p:spPr>
          <a:xfrm>
            <a:off x="283200" y="205975"/>
            <a:ext cx="6036600" cy="803099"/>
          </a:xfrm>
          <a:prstGeom prst="rect">
            <a:avLst/>
          </a:prstGeom>
        </p:spPr>
        <p:txBody>
          <a:bodyPr anchorCtr="0" anchor="b" bIns="91425" lIns="91425" rIns="91425" tIns="91425">
            <a:noAutofit/>
          </a:bodyPr>
          <a:lstStyle/>
          <a:p>
            <a:pPr>
              <a:spcBef>
                <a:spcPts val="0"/>
              </a:spcBef>
              <a:buNone/>
            </a:pPr>
            <a:r>
              <a:rPr lang="en" sz="4800" u="sng">
                <a:solidFill>
                  <a:srgbClr val="FFFF00"/>
                </a:solidFill>
                <a:latin typeface="Boogaloo"/>
                <a:ea typeface="Boogaloo"/>
                <a:cs typeface="Boogaloo"/>
                <a:sym typeface="Boogaloo"/>
              </a:rPr>
              <a:t>Weekly Session Overview</a:t>
            </a:r>
          </a:p>
        </p:txBody>
      </p:sp>
      <p:sp>
        <p:nvSpPr>
          <p:cNvPr id="110" name="Shape 110"/>
          <p:cNvSpPr txBox="1"/>
          <p:nvPr>
            <p:ph idx="1" type="body"/>
          </p:nvPr>
        </p:nvSpPr>
        <p:spPr>
          <a:xfrm>
            <a:off x="359775" y="970475"/>
            <a:ext cx="8229600" cy="3630300"/>
          </a:xfrm>
          <a:prstGeom prst="rect">
            <a:avLst/>
          </a:prstGeom>
        </p:spPr>
        <p:txBody>
          <a:bodyPr anchorCtr="0" anchor="t" bIns="91425" lIns="91425" rIns="91425" tIns="91425">
            <a:noAutofit/>
          </a:bodyPr>
          <a:lstStyle/>
          <a:p>
            <a:pPr indent="-381000" lvl="0" marL="457200" rtl="0">
              <a:spcBef>
                <a:spcPts val="0"/>
              </a:spcBef>
              <a:buClr>
                <a:srgbClr val="FFFF00"/>
              </a:buClr>
              <a:buSzPct val="100000"/>
              <a:buFont typeface="Arial"/>
              <a:buChar char="●"/>
            </a:pPr>
            <a:r>
              <a:rPr lang="en" sz="2400">
                <a:solidFill>
                  <a:srgbClr val="FFFF00"/>
                </a:solidFill>
                <a:latin typeface="Boogaloo"/>
                <a:ea typeface="Boogaloo"/>
                <a:cs typeface="Boogaloo"/>
                <a:sym typeface="Boogaloo"/>
              </a:rPr>
              <a:t>30 minutes once per week during students’ lunch hour</a:t>
            </a:r>
          </a:p>
          <a:p>
            <a:pPr lvl="0" rtl="0">
              <a:spcBef>
                <a:spcPts val="0"/>
              </a:spcBef>
              <a:buNone/>
            </a:pPr>
            <a:r>
              <a:t/>
            </a:r>
            <a:endParaRPr sz="1800">
              <a:solidFill>
                <a:srgbClr val="FFFF00"/>
              </a:solidFill>
              <a:latin typeface="Boogaloo"/>
              <a:ea typeface="Boogaloo"/>
              <a:cs typeface="Boogaloo"/>
              <a:sym typeface="Boogaloo"/>
            </a:endParaRPr>
          </a:p>
          <a:p>
            <a:pPr indent="-381000" lvl="0" marL="457200" rtl="0">
              <a:spcBef>
                <a:spcPts val="0"/>
              </a:spcBef>
              <a:buClr>
                <a:srgbClr val="FFFF00"/>
              </a:buClr>
              <a:buSzPct val="100000"/>
              <a:buFont typeface="Arial"/>
              <a:buChar char="●"/>
            </a:pPr>
            <a:r>
              <a:rPr lang="en" sz="2400">
                <a:solidFill>
                  <a:srgbClr val="FFFF00"/>
                </a:solidFill>
                <a:latin typeface="Boogaloo"/>
                <a:ea typeface="Boogaloo"/>
                <a:cs typeface="Boogaloo"/>
                <a:sym typeface="Boogaloo"/>
              </a:rPr>
              <a:t>Complete two questionnaires:</a:t>
            </a:r>
          </a:p>
          <a:p>
            <a:pPr indent="-381000" lvl="1" marL="914400" rtl="0">
              <a:spcBef>
                <a:spcPts val="0"/>
              </a:spcBef>
              <a:buClr>
                <a:srgbClr val="FFFF00"/>
              </a:buClr>
              <a:buSzPct val="100000"/>
              <a:buFont typeface="Courier New"/>
              <a:buChar char="o"/>
            </a:pPr>
            <a:r>
              <a:rPr i="1" lang="en" sz="2400">
                <a:solidFill>
                  <a:srgbClr val="FFFF00"/>
                </a:solidFill>
                <a:latin typeface="Boogaloo"/>
                <a:ea typeface="Boogaloo"/>
                <a:cs typeface="Boogaloo"/>
                <a:sym typeface="Boogaloo"/>
              </a:rPr>
              <a:t>7 Keys to Mastering Any Course</a:t>
            </a:r>
          </a:p>
          <a:p>
            <a:pPr indent="-381000" lvl="1" marL="914400" rtl="0">
              <a:spcBef>
                <a:spcPts val="0"/>
              </a:spcBef>
              <a:buClr>
                <a:srgbClr val="FFFF00"/>
              </a:buClr>
              <a:buSzPct val="100000"/>
              <a:buFont typeface="Courier New"/>
              <a:buChar char="o"/>
            </a:pPr>
            <a:r>
              <a:rPr i="1" lang="en" sz="2400">
                <a:solidFill>
                  <a:srgbClr val="FFFF00"/>
                </a:solidFill>
                <a:latin typeface="Boogaloo"/>
                <a:ea typeface="Boogaloo"/>
                <a:cs typeface="Boogaloo"/>
                <a:sym typeface="Boogaloo"/>
              </a:rPr>
              <a:t>Looking Good/Feeling Good Life Skills Scale</a:t>
            </a:r>
          </a:p>
          <a:p>
            <a:pPr indent="0" lvl="0" marL="457200" rtl="0">
              <a:spcBef>
                <a:spcPts val="0"/>
              </a:spcBef>
              <a:buNone/>
            </a:pPr>
            <a:r>
              <a:t/>
            </a:r>
            <a:endParaRPr sz="1800">
              <a:solidFill>
                <a:srgbClr val="FFFF00"/>
              </a:solidFill>
              <a:latin typeface="Boogaloo"/>
              <a:ea typeface="Boogaloo"/>
              <a:cs typeface="Boogaloo"/>
              <a:sym typeface="Boogaloo"/>
            </a:endParaRPr>
          </a:p>
          <a:p>
            <a:pPr indent="-381000" lvl="0" marL="457200" rtl="0">
              <a:spcBef>
                <a:spcPts val="0"/>
              </a:spcBef>
              <a:buClr>
                <a:srgbClr val="FFFF00"/>
              </a:buClr>
              <a:buSzPct val="100000"/>
              <a:buFont typeface="Arial"/>
              <a:buChar char="●"/>
            </a:pPr>
            <a:r>
              <a:rPr lang="en" sz="2400">
                <a:solidFill>
                  <a:srgbClr val="FFFF00"/>
                </a:solidFill>
                <a:latin typeface="Boogaloo"/>
                <a:ea typeface="Boogaloo"/>
                <a:cs typeface="Boogaloo"/>
                <a:sym typeface="Boogaloo"/>
              </a:rPr>
              <a:t>Discuss students’ “highs” and “lows” for the week</a:t>
            </a:r>
          </a:p>
          <a:p>
            <a:pPr lvl="0" rtl="0">
              <a:spcBef>
                <a:spcPts val="0"/>
              </a:spcBef>
              <a:buNone/>
            </a:pPr>
            <a:r>
              <a:t/>
            </a:r>
            <a:endParaRPr sz="1800">
              <a:solidFill>
                <a:srgbClr val="FFFF00"/>
              </a:solidFill>
              <a:latin typeface="Boogaloo"/>
              <a:ea typeface="Boogaloo"/>
              <a:cs typeface="Boogaloo"/>
              <a:sym typeface="Boogaloo"/>
            </a:endParaRPr>
          </a:p>
          <a:p>
            <a:pPr indent="-381000" lvl="0" marL="457200" rtl="0">
              <a:spcBef>
                <a:spcPts val="0"/>
              </a:spcBef>
              <a:buClr>
                <a:srgbClr val="FFFF00"/>
              </a:buClr>
              <a:buSzPct val="100000"/>
              <a:buFont typeface="Arial"/>
              <a:buChar char="●"/>
            </a:pPr>
            <a:r>
              <a:rPr lang="en" sz="2400">
                <a:solidFill>
                  <a:srgbClr val="FFFF00"/>
                </a:solidFill>
                <a:latin typeface="Boogaloo"/>
                <a:ea typeface="Boogaloo"/>
                <a:cs typeface="Boogaloo"/>
                <a:sym typeface="Boogaloo"/>
              </a:rPr>
              <a:t>Students create a short-term goal that will help them work towards their long-term goal; progress towards their goals is discussed</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ph type="title"/>
          </p:nvPr>
        </p:nvSpPr>
        <p:spPr>
          <a:xfrm>
            <a:off x="457200" y="205978"/>
            <a:ext cx="6879600" cy="857400"/>
          </a:xfrm>
          <a:prstGeom prst="rect">
            <a:avLst/>
          </a:prstGeom>
        </p:spPr>
        <p:txBody>
          <a:bodyPr anchorCtr="0" anchor="b" bIns="91425" lIns="91425" rIns="91425" tIns="91425">
            <a:noAutofit/>
          </a:bodyPr>
          <a:lstStyle/>
          <a:p>
            <a:pPr>
              <a:spcBef>
                <a:spcPts val="0"/>
              </a:spcBef>
              <a:buNone/>
            </a:pPr>
            <a:r>
              <a:rPr lang="en" sz="4800" u="sng">
                <a:solidFill>
                  <a:srgbClr val="FFFF00"/>
                </a:solidFill>
                <a:latin typeface="Boogaloo"/>
                <a:ea typeface="Boogaloo"/>
                <a:cs typeface="Boogaloo"/>
                <a:sym typeface="Boogaloo"/>
              </a:rPr>
              <a:t>Results</a:t>
            </a:r>
          </a:p>
        </p:txBody>
      </p:sp>
      <p:pic>
        <p:nvPicPr>
          <p:cNvPr id="116" name="Shape 116"/>
          <p:cNvPicPr preferRelativeResize="0"/>
          <p:nvPr/>
        </p:nvPicPr>
        <p:blipFill>
          <a:blip r:embed="rId3">
            <a:alphaModFix/>
          </a:blip>
          <a:stretch>
            <a:fillRect/>
          </a:stretch>
        </p:blipFill>
        <p:spPr>
          <a:xfrm>
            <a:off x="2329925" y="849300"/>
            <a:ext cx="3784600" cy="377190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txBox="1"/>
          <p:nvPr>
            <p:ph type="title"/>
          </p:nvPr>
        </p:nvSpPr>
        <p:spPr>
          <a:xfrm>
            <a:off x="457200" y="205978"/>
            <a:ext cx="6879600" cy="857400"/>
          </a:xfrm>
          <a:prstGeom prst="rect">
            <a:avLst/>
          </a:prstGeom>
        </p:spPr>
        <p:txBody>
          <a:bodyPr anchorCtr="0" anchor="b" bIns="91425" lIns="91425" rIns="91425" tIns="91425">
            <a:noAutofit/>
          </a:bodyPr>
          <a:lstStyle/>
          <a:p>
            <a:pPr>
              <a:spcBef>
                <a:spcPts val="0"/>
              </a:spcBef>
              <a:buNone/>
            </a:pPr>
            <a:r>
              <a:rPr lang="en" sz="4800" u="sng">
                <a:solidFill>
                  <a:srgbClr val="FFFF00"/>
                </a:solidFill>
                <a:latin typeface="Boogaloo"/>
                <a:ea typeface="Boogaloo"/>
                <a:cs typeface="Boogaloo"/>
                <a:sym typeface="Boogaloo"/>
              </a:rPr>
              <a:t>Results</a:t>
            </a:r>
          </a:p>
        </p:txBody>
      </p:sp>
      <p:sp>
        <p:nvSpPr>
          <p:cNvPr id="122" name="Shape 122"/>
          <p:cNvSpPr txBox="1"/>
          <p:nvPr>
            <p:ph idx="1" type="body"/>
          </p:nvPr>
        </p:nvSpPr>
        <p:spPr>
          <a:xfrm>
            <a:off x="100325" y="1136325"/>
            <a:ext cx="8468700" cy="3630300"/>
          </a:xfrm>
          <a:prstGeom prst="rect">
            <a:avLst/>
          </a:prstGeom>
        </p:spPr>
        <p:txBody>
          <a:bodyPr anchorCtr="0" anchor="t" bIns="91425" lIns="91425" rIns="91425" tIns="91425">
            <a:noAutofit/>
          </a:bodyPr>
          <a:lstStyle/>
          <a:p>
            <a:pPr indent="-431800" lvl="0" marL="457200" rtl="0">
              <a:spcBef>
                <a:spcPts val="0"/>
              </a:spcBef>
              <a:buClr>
                <a:srgbClr val="FFFF00"/>
              </a:buClr>
              <a:buSzPct val="100000"/>
              <a:buFont typeface="Arial"/>
              <a:buChar char="●"/>
            </a:pPr>
            <a:r>
              <a:rPr lang="en">
                <a:solidFill>
                  <a:srgbClr val="FFFF00"/>
                </a:solidFill>
                <a:latin typeface="Boogaloo"/>
                <a:ea typeface="Boogaloo"/>
                <a:cs typeface="Boogaloo"/>
                <a:sym typeface="Boogaloo"/>
              </a:rPr>
              <a:t>The post-test has not yet been completed, as the group is still in progress</a:t>
            </a:r>
          </a:p>
          <a:p>
            <a:pPr lvl="0" rtl="0">
              <a:spcBef>
                <a:spcPts val="0"/>
              </a:spcBef>
              <a:buNone/>
            </a:pPr>
            <a:r>
              <a:t/>
            </a:r>
            <a:endParaRPr>
              <a:solidFill>
                <a:srgbClr val="FFFF00"/>
              </a:solidFill>
              <a:latin typeface="Boogaloo"/>
              <a:ea typeface="Boogaloo"/>
              <a:cs typeface="Boogaloo"/>
              <a:sym typeface="Boogaloo"/>
            </a:endParaRPr>
          </a:p>
          <a:p>
            <a:pPr indent="-431800" lvl="0" marL="457200" rtl="0">
              <a:spcBef>
                <a:spcPts val="0"/>
              </a:spcBef>
              <a:buClr>
                <a:srgbClr val="FFFF00"/>
              </a:buClr>
              <a:buSzPct val="100000"/>
              <a:buFont typeface="Arial"/>
              <a:buChar char="●"/>
            </a:pPr>
            <a:r>
              <a:rPr lang="en">
                <a:solidFill>
                  <a:srgbClr val="FFFF00"/>
                </a:solidFill>
                <a:latin typeface="Boogaloo"/>
                <a:ea typeface="Boogaloo"/>
                <a:cs typeface="Boogaloo"/>
                <a:sym typeface="Boogaloo"/>
              </a:rPr>
              <a:t>Based on the weekly questionnaires it seems…</a:t>
            </a:r>
          </a:p>
          <a:p>
            <a:pPr indent="-406400" lvl="1" marL="914400" rtl="0">
              <a:spcBef>
                <a:spcPts val="0"/>
              </a:spcBef>
              <a:buClr>
                <a:srgbClr val="FFFF00"/>
              </a:buClr>
              <a:buSzPct val="87500"/>
              <a:buFont typeface="Courier New"/>
              <a:buChar char="o"/>
            </a:pPr>
            <a:r>
              <a:rPr lang="en">
                <a:solidFill>
                  <a:srgbClr val="FFFF00"/>
                </a:solidFill>
                <a:latin typeface="Boogaloo"/>
                <a:ea typeface="Boogaloo"/>
                <a:cs typeface="Boogaloo"/>
                <a:sym typeface="Boogaloo"/>
              </a:rPr>
              <a:t>Student’s have been progressing towards their long-term goals</a:t>
            </a:r>
          </a:p>
          <a:p>
            <a:pPr indent="-406400" lvl="1" marL="914400" rtl="0">
              <a:spcBef>
                <a:spcPts val="0"/>
              </a:spcBef>
              <a:buClr>
                <a:srgbClr val="FFFF00"/>
              </a:buClr>
              <a:buSzPct val="87500"/>
              <a:buFont typeface="Courier New"/>
              <a:buChar char="o"/>
            </a:pPr>
            <a:r>
              <a:rPr lang="en">
                <a:solidFill>
                  <a:srgbClr val="FFFF00"/>
                </a:solidFill>
                <a:latin typeface="Boogaloo"/>
                <a:ea typeface="Boogaloo"/>
                <a:cs typeface="Boogaloo"/>
                <a:sym typeface="Boogaloo"/>
              </a:rPr>
              <a:t>Homework completion has increased for several members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x="0" y="0"/>
          <a:ext cx="0" cy="0"/>
          <a:chOff x="0" y="0"/>
          <a:chExt cx="0" cy="0"/>
        </a:xfrm>
      </p:grpSpPr>
      <p:sp>
        <p:nvSpPr>
          <p:cNvPr id="127" name="Shape 127"/>
          <p:cNvSpPr txBox="1"/>
          <p:nvPr>
            <p:ph type="title"/>
          </p:nvPr>
        </p:nvSpPr>
        <p:spPr>
          <a:xfrm>
            <a:off x="457200" y="205978"/>
            <a:ext cx="6879600" cy="857400"/>
          </a:xfrm>
          <a:prstGeom prst="rect">
            <a:avLst/>
          </a:prstGeom>
        </p:spPr>
        <p:txBody>
          <a:bodyPr anchorCtr="0" anchor="b" bIns="91425" lIns="91425" rIns="91425" tIns="91425">
            <a:noAutofit/>
          </a:bodyPr>
          <a:lstStyle/>
          <a:p>
            <a:pPr>
              <a:spcBef>
                <a:spcPts val="0"/>
              </a:spcBef>
              <a:buNone/>
            </a:pPr>
            <a:r>
              <a:rPr lang="en" sz="4800" u="sng">
                <a:solidFill>
                  <a:srgbClr val="FFFF00"/>
                </a:solidFill>
                <a:latin typeface="Boogaloo"/>
                <a:ea typeface="Boogaloo"/>
                <a:cs typeface="Boogaloo"/>
                <a:sym typeface="Boogaloo"/>
              </a:rPr>
              <a:t>Discussion</a:t>
            </a:r>
          </a:p>
        </p:txBody>
      </p:sp>
      <p:sp>
        <p:nvSpPr>
          <p:cNvPr id="128" name="Shape 128"/>
          <p:cNvSpPr txBox="1"/>
          <p:nvPr>
            <p:ph idx="1" type="body"/>
          </p:nvPr>
        </p:nvSpPr>
        <p:spPr>
          <a:xfrm>
            <a:off x="304800" y="971550"/>
            <a:ext cx="8229600" cy="3630300"/>
          </a:xfrm>
          <a:prstGeom prst="rect">
            <a:avLst/>
          </a:prstGeom>
        </p:spPr>
        <p:txBody>
          <a:bodyPr anchorCtr="0" anchor="t" bIns="91425" lIns="91425" rIns="91425" tIns="91425">
            <a:noAutofit/>
          </a:bodyPr>
          <a:lstStyle/>
          <a:p>
            <a:pPr indent="-419100" lvl="0" marL="457200" rtl="0">
              <a:spcBef>
                <a:spcPts val="0"/>
              </a:spcBef>
              <a:buClr>
                <a:srgbClr val="FFFF00"/>
              </a:buClr>
              <a:buSzPct val="100000"/>
              <a:buFont typeface="Arial"/>
              <a:buChar char="●"/>
            </a:pPr>
            <a:r>
              <a:rPr lang="en" sz="3000">
                <a:solidFill>
                  <a:srgbClr val="FFFF00"/>
                </a:solidFill>
                <a:latin typeface="Boogaloo"/>
                <a:ea typeface="Boogaloo"/>
                <a:cs typeface="Boogaloo"/>
                <a:sym typeface="Boogaloo"/>
              </a:rPr>
              <a:t>We hope to see significant increases:</a:t>
            </a:r>
          </a:p>
          <a:p>
            <a:pPr indent="-419100" lvl="1" marL="914400" rtl="0">
              <a:spcBef>
                <a:spcPts val="0"/>
              </a:spcBef>
              <a:buClr>
                <a:srgbClr val="FFFF00"/>
              </a:buClr>
              <a:buSzPct val="100000"/>
              <a:buFont typeface="Courier New"/>
              <a:buChar char="o"/>
            </a:pPr>
            <a:r>
              <a:rPr lang="en" sz="3000">
                <a:solidFill>
                  <a:srgbClr val="FFFF00"/>
                </a:solidFill>
                <a:latin typeface="Boogaloo"/>
                <a:ea typeface="Boogaloo"/>
                <a:cs typeface="Boogaloo"/>
                <a:sym typeface="Boogaloo"/>
              </a:rPr>
              <a:t>in the means from the pre to the post-test </a:t>
            </a:r>
          </a:p>
          <a:p>
            <a:pPr indent="-419100" lvl="1" marL="914400" rtl="0">
              <a:spcBef>
                <a:spcPts val="0"/>
              </a:spcBef>
              <a:buClr>
                <a:srgbClr val="FFFF00"/>
              </a:buClr>
              <a:buSzPct val="100000"/>
              <a:buFont typeface="Courier New"/>
              <a:buChar char="o"/>
            </a:pPr>
            <a:r>
              <a:rPr lang="en" sz="3000">
                <a:solidFill>
                  <a:srgbClr val="FFFF00"/>
                </a:solidFill>
                <a:latin typeface="Boogaloo"/>
                <a:ea typeface="Boogaloo"/>
                <a:cs typeface="Boogaloo"/>
                <a:sym typeface="Boogaloo"/>
              </a:rPr>
              <a:t>in the weekly questionnaires</a:t>
            </a:r>
          </a:p>
          <a:p>
            <a:pPr indent="-419100" lvl="1" marL="914400" rtl="0">
              <a:spcBef>
                <a:spcPts val="0"/>
              </a:spcBef>
              <a:buClr>
                <a:srgbClr val="FFFF00"/>
              </a:buClr>
              <a:buSzPct val="100000"/>
              <a:buFont typeface="Courier New"/>
              <a:buChar char="o"/>
            </a:pPr>
            <a:r>
              <a:rPr lang="en" sz="3000">
                <a:solidFill>
                  <a:srgbClr val="FFFF00"/>
                </a:solidFill>
                <a:latin typeface="Boogaloo"/>
                <a:ea typeface="Boogaloo"/>
                <a:cs typeface="Boogaloo"/>
                <a:sym typeface="Boogaloo"/>
              </a:rPr>
              <a:t>in student grades</a:t>
            </a:r>
          </a:p>
          <a:p>
            <a:pPr indent="0" lvl="0" marL="457200" rtl="0">
              <a:spcBef>
                <a:spcPts val="0"/>
              </a:spcBef>
              <a:buNone/>
            </a:pPr>
            <a:r>
              <a:t/>
            </a:r>
            <a:endParaRPr sz="3000">
              <a:solidFill>
                <a:srgbClr val="FFFF00"/>
              </a:solidFill>
              <a:latin typeface="Boogaloo"/>
              <a:ea typeface="Boogaloo"/>
              <a:cs typeface="Boogaloo"/>
              <a:sym typeface="Boogaloo"/>
            </a:endParaRPr>
          </a:p>
          <a:p>
            <a:pPr indent="-419100" lvl="0" marL="457200">
              <a:spcBef>
                <a:spcPts val="0"/>
              </a:spcBef>
              <a:buClr>
                <a:srgbClr val="FFFF00"/>
              </a:buClr>
              <a:buSzPct val="100000"/>
              <a:buFont typeface="Arial"/>
              <a:buChar char="●"/>
            </a:pPr>
            <a:r>
              <a:rPr lang="en" sz="3000">
                <a:solidFill>
                  <a:srgbClr val="FFFF00"/>
                </a:solidFill>
                <a:latin typeface="Boogaloo"/>
                <a:ea typeface="Boogaloo"/>
                <a:cs typeface="Boogaloo"/>
                <a:sym typeface="Boogaloo"/>
              </a:rPr>
              <a:t>We hope that by creating short-term goals each week, the students will make sufficient progress towards their long-term goal</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type="title"/>
          </p:nvPr>
        </p:nvSpPr>
        <p:spPr>
          <a:xfrm>
            <a:off x="457200" y="205975"/>
            <a:ext cx="6879600" cy="1805400"/>
          </a:xfrm>
          <a:prstGeom prst="rect">
            <a:avLst/>
          </a:prstGeom>
        </p:spPr>
        <p:txBody>
          <a:bodyPr anchorCtr="0" anchor="b" bIns="91425" lIns="91425" rIns="91425" tIns="91425">
            <a:noAutofit/>
          </a:bodyPr>
          <a:lstStyle/>
          <a:p>
            <a:pPr rtl="0">
              <a:spcBef>
                <a:spcPts val="0"/>
              </a:spcBef>
              <a:buNone/>
            </a:pPr>
            <a:r>
              <a:rPr lang="en" sz="4800" u="sng">
                <a:solidFill>
                  <a:srgbClr val="FFFF00"/>
                </a:solidFill>
                <a:latin typeface="Boogaloo"/>
                <a:ea typeface="Boogaloo"/>
                <a:cs typeface="Boogaloo"/>
                <a:sym typeface="Boogaloo"/>
              </a:rPr>
              <a:t>Looking Good/Feeling Good </a:t>
            </a:r>
          </a:p>
          <a:p>
            <a:pPr>
              <a:spcBef>
                <a:spcPts val="0"/>
              </a:spcBef>
              <a:buNone/>
            </a:pPr>
            <a:r>
              <a:rPr lang="en" sz="4800" u="sng">
                <a:solidFill>
                  <a:srgbClr val="FFFF00"/>
                </a:solidFill>
                <a:latin typeface="Boogaloo"/>
                <a:ea typeface="Boogaloo"/>
                <a:cs typeface="Boogaloo"/>
                <a:sym typeface="Boogaloo"/>
              </a:rPr>
              <a:t>Life Skills Scale</a:t>
            </a:r>
          </a:p>
        </p:txBody>
      </p:sp>
      <p:sp>
        <p:nvSpPr>
          <p:cNvPr id="134" name="Shape 134"/>
          <p:cNvSpPr txBox="1"/>
          <p:nvPr/>
        </p:nvSpPr>
        <p:spPr>
          <a:xfrm>
            <a:off x="883925" y="2157650"/>
            <a:ext cx="3000000" cy="577799"/>
          </a:xfrm>
          <a:prstGeom prst="rect">
            <a:avLst/>
          </a:prstGeom>
          <a:noFill/>
          <a:ln>
            <a:noFill/>
          </a:ln>
        </p:spPr>
        <p:txBody>
          <a:bodyPr anchorCtr="0" anchor="ctr" bIns="91425" lIns="91425" rIns="91425" tIns="91425">
            <a:noAutofit/>
          </a:bodyPr>
          <a:lstStyle/>
          <a:p>
            <a:pPr lvl="0" rtl="0">
              <a:spcBef>
                <a:spcPts val="0"/>
              </a:spcBef>
              <a:buNone/>
            </a:pPr>
            <a:r>
              <a:t/>
            </a:r>
            <a:endParaRPr sz="3000">
              <a:solidFill>
                <a:srgbClr val="FFFF00"/>
              </a:solidFill>
              <a:latin typeface="Boogaloo"/>
              <a:ea typeface="Boogaloo"/>
              <a:cs typeface="Boogaloo"/>
              <a:sym typeface="Boogaloo"/>
            </a:endParaRPr>
          </a:p>
        </p:txBody>
      </p:sp>
      <p:sp>
        <p:nvSpPr>
          <p:cNvPr id="135" name="Shape 135"/>
          <p:cNvSpPr txBox="1"/>
          <p:nvPr/>
        </p:nvSpPr>
        <p:spPr>
          <a:xfrm>
            <a:off x="1402150" y="2959350"/>
            <a:ext cx="7022099" cy="1308300"/>
          </a:xfrm>
          <a:prstGeom prst="rect">
            <a:avLst/>
          </a:prstGeom>
          <a:noFill/>
          <a:ln>
            <a:noFill/>
          </a:ln>
        </p:spPr>
        <p:txBody>
          <a:bodyPr anchorCtr="0" anchor="ctr" bIns="91425" lIns="91425" rIns="91425" tIns="91425">
            <a:noAutofit/>
          </a:bodyPr>
          <a:lstStyle/>
          <a:p>
            <a:pPr lvl="0" rtl="0">
              <a:spcBef>
                <a:spcPts val="0"/>
              </a:spcBef>
              <a:buNone/>
            </a:pPr>
            <a:r>
              <a:rPr lang="en" sz="4800" u="sng">
                <a:solidFill>
                  <a:srgbClr val="FFFF00"/>
                </a:solidFill>
                <a:latin typeface="Boogaloo"/>
                <a:ea typeface="Boogaloo"/>
                <a:cs typeface="Boogaloo"/>
                <a:sym typeface="Boogaloo"/>
              </a:rPr>
              <a:t>7 Keys to Mastering Any Course</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steps">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